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 type="screen16x9"/>
  <p:notesSz cx="6858000" cy="9144000"/>
  <p:custDataLst>
    <p:tags r:id="rId3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gs" Target="tags/tag1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网红电商崛起新机遇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流量变现与品牌塑造路径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流量获取路径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利用微博、抖音等平台，通过创意内容和互动活动吸引粉丝关注，提高品牌曝光率。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社交媒体营销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结合网红个人魅力与产品特点，通过直播形式进行商品展示和销售，直接促进消费者购买行为。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直播带货策略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对流量来源、用户行为等数据进行分析，不断调整推广策略，以提升转化率和ROI。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数据分析与优化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核心成功要素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人设打造技巧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人设定位策略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明确个人品牌特色，结合市场需求与自身优势，打造独特且吸引人的网红电商形象。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内容创作技巧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聚焦目标受众喜好，创新表达方式，制作高质量、有共鸣的内容，增强粉丝粘性。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互动与粉丝管理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积极回应粉丝留言，建立良好沟通机制，定期举办互动活动，提升粉丝活跃度与忠诚度。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粉丝互动机制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粉丝互动策略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网红电商通过直播、评论回复等方式与粉丝互动，增强粉丝黏性，提升品牌忠诚度。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社交媒体运用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利用微博、抖音等社交平台发布互动内容，如问答、投票，有效提高粉丝参与度和活跃度。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09" y="1627200"/>
            <a:ext cx="3032170" cy="2898928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定制化服务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根据粉丝反馈提供个性化产品选择或定制服务，满足消费者多样化需求，提升购物体验。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供应链管理术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供应链优化策略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通过数据分析和流程再造，优化库存管理、物流配送等环节，降低运营成本，提高响应速度。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质量控制体系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建立严格的产品质量检验标准，从源头把控商品质量，确保消费者权益，提升品牌信誉。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合作伙伴选择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根据业务需求评估供应商的生产能力、交货及时性等因素，选择最合适的合作伙伴，保障供应链稳定性。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典型平台对比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抖音电商优势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抖音电商用户基础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抖音平台拥有庞大用户群体，每日活跃用户数亿，为电商提供了广阔的市场和丰富的流量资源。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短视频营销优势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利用短视频形式进行产品展示和推广，更直观、生动地吸引用户注意力，提升品牌曝光度和转化率。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精准广告投放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基于用户行为数据分析，实现精准广告投放，提高广告效果，降低营销成本，增加销售机会。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快手特色剖析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快手用户群体特征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快手平台聚集了大量年轻用户，以90后、00后为主，他们热衷于分享生活点滴，追求个性化表达。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内容创作风格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快手内容创作者倾向于采用轻松诙谐的方式呈现日常生活，短视频形式便于快速传播，形成独特社区氛围。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电商模式创新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快手通过直播带货结合社交属性，实现商品与用户的直接互动，推动电商行业向更高效率和更好体验转变。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小红书适配性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小红书用户画像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分析小红书用户年龄、性别、地域分布，明确目标受众群体特征，为精准营销提供数据支持。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内容创作策略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根据用户偏好和平台特性，制定符合小红书风格的内容创意与发布计划，提升用户互动率。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数据分析与优化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运用数据分析工具监控内容表现，及时调整策略，持续优化推广效果，实现商业目标。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营销策略组合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网红电商概述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运营模式解析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核心成功要素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典型平台对比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营销策略组合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风险防控体系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未来趋势展望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KOL合作模式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网红电商通过与具有影响力的KOL（关键意见领袖）合作，利用其粉丝基础和信任度推广产品，实现品牌曝光和销售转化。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KOL合作模式概述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包括直播带货、内容植入、联合营销等多种形式，根据KOL特点和品牌需求定制化合作方案，提升营销效果。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合作类型及方式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通过数据分析评估KOL合作带来的流量增长、销售额提升及品牌影响力增强，为未来合作提供决策依据。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合作效益分析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直播带货玩法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直播互动策略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通过实时问答、投票等互动方式，增强观众参与感，提升购买转化率。有效调动观众情绪，营造热烈的购物氛围。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商品展示技巧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利用高清摄像头和专业灯光，全方位展示商品细节，结合使用体验分享，增加商品可信度，激发观众购买欲望。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限时优惠促销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设置限时折扣、满减活动等促销手段，制造紧迫感，刺激观众快速下单，提高直播间销售业绩。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私域流量运营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私域流量定义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私域流量指企业或个人通过社交媒体、社群等渠道自主建立并运营的用户群体，具有高粘性和精准定位特点。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运营策略要点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私域流量运营需注重内容个性化与用户互动，构建品牌信任，同时利用数据分析优化营销策略，提高转化率。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成功案例分析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分析某知名网红电商如何通过精细化运营私域流量，实现销量与品牌忠诚度双增长，为行业提供借鉴。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风险防控体系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合规经营要点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遵守法规的重要性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合规经营是网红电商成功的基础，确保所有产品和营销活动符合国家法律法规，避免因违规操作导致法律风险和品牌损失。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知识产权保护策略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在推广过程中应尊重并保护他人的知识产权，包括版权、商标权等，防止侵权行为对自身及合作伙伴造成负面影响。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数据隐私与安全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重视用户数据的保护，遵循相关的数据保护法规，采取有效措施保障用户信息安全，增强消费者信任度和忠诚度。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舆情应对方案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建立实时监测系统，追踪社交媒体及电商平台上的用户反馈与评价，及时捕捉可能影响品牌形象的负面信息。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舆情监控机制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制定明确的应对流程和话术指南，确保在舆情出现时能迅速、专业地回应，有效控制舆论走向，减少负面影响。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快速响应策略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组建专业的危机管理团队，针对突发情况制定详细的应对方案，通过正面引导和积极沟通，恢复公众信任和支持。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危机公关处理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质量管控措施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原材料选择标准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严格控制网红电商产品的原材料采购，确保所有材料符合国家质量标准及行业规范，为生产高品质产品奠定基础。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生产过程监控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实施全程生产过程监控，通过引入先进检测设备和实时监控系统，保证每个环节的质量达标，及时发现并纠正生产中的质量问题。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成品检验与追溯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对完成品进行严格的质量检验，采用多重检验机制确保产品合格率。同时建立完善的产品追溯体系，一旦发现问题可以迅速定位并处理。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未来趋势展望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技术赋能方向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大数据分析技术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通过收集和分析消费者行为数据，网红电商能精准定位目标市场，优化营销策略，提高转化率。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云计算支持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利用云服务实现资源弹性扩展，保障高并发访问下系统的稳定运行，同时降低运营成本。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1"/>
            <a:ext cx="3031738" cy="3267239"/>
          </a:xfrm>
          <a:prstGeom prst="roundRect">
            <a:avLst>
              <a:gd name="adj" fmla="val 10032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直播技术革新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借助高清视频传输与互动功能，提升直播质量，增强用户体验，促进销售转化。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消费行为变迁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消费者需求多样化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随着互联网的发展，消费者对商品的需求越来越个性化和多样化，追求品质与体验的双重满足。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购物渠道多元化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从传统的线下购物转向线上平台，如直播、短视频等新型电商渠道，为消费者提供了更便捷的购物选择。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社交媒体影响力增强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网红通过社交媒体分享商品信息，借助粉丝信任度进行推广，有效影响消费者的购买决策，成为新的营销力量。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网红电商概述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政策导向影响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48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政策对电商的规范作用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政府通过制定法律法规，对网红电商进行规范管理，确保交易公平、透明，保护消费者权益。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政策支持促进电商发展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政府出台优惠政策和扶持措施，鼓励创新和创业，为网红电商提供良好的发展空间和环境。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政策导向下的风险防控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政策引导电商平台加强风险防控，建立健全信用体系，提高行业整体抗风险能力，保障市场稳定运行。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定义与特征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网红电商定义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网红电商是指借助网络红人影响力，通过社交媒体平台进行商品推广和销售的电子商务模式。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网红电商特征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以内容营销为核心，利用个人魅力和粉丝基础快速转化流量为消费行为，强调互动性和社区感。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网红电商优势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通过与消费者建立情感连接，实现精准营销；低成本、高效率地提升品牌知名度和产品销量。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发展历程梳理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网红电商起源于社交媒体平台的兴起，通过个人影响力和粉丝经济推动销售，成为新兴的商业模式。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网红电商起源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网红电商经历了萌芽、爆发、成熟三个阶段，从初期的个体尝试到如今的规模化运营，逐步形成了完整的产业链条。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发展阶段概述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当前网红电商已成为电商领域的重要组成部分，凭借独特的营销方式和强大的粉丝基础，不断开拓新的市场空间。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行业现状分析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行业现状分析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网红电商行业概览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网红电商作为新兴业态，依托网络红人影响力，通过直播、短视频等方式销售商品，实现商业变现。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市场规模与增长趋势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近年来，网红电商市场规模持续扩大，年增长率保持在高位。随着消费者对个性化、互动性购物体验的追求，其市场潜力巨大。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竞争格局与主要玩家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行业内竞争激烈，众多品牌和网红加入战局。头部平台如抖音、快手占据主导地位，同时新兴力量不断涌现，推动行业创新与发展。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运营模式解析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选品策略要点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市场趋势分析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通过大数据和消费者行为分析，精准把握市场需求，选择具有潜力的商品进行推广。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竞品对比研究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深入调研竞争对手的选品策略，找出差异化优势，为自家产品定位提供依据。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用户反馈整合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收集并分析用户评价和建议，及时调整产品策略，提高用户满意度和复购率。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内容创作方法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内容创作的重要性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在网红电商领域，内容创作是吸引粉丝和增加销量的关键。优质内容能够有效传达产品信息，提升品牌形象。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创意思维激发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通过创新的思维方式，结合时下热点和潮流元素，可以打造出独具吸引力的内容，吸引更多用户关注和参与。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数据分析优化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利用数据分析工具，分析用户行为和反馈，不断优化内容策略，确保内容创作的针对性和有效性，提高转化率。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3607</Words>
  <Application>WPS 演示</Application>
  <PresentationFormat>全屏显示(4:3)</PresentationFormat>
  <Paragraphs>355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8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2025-09-30T14:01:00Z</dcterms:created>
  <dcterms:modified xsi:type="dcterms:W3CDTF">2025-09-30T14:00:21Z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BFDDCD2C09654132BCBF4B376A7AC91A_12</vt:lpwstr>
  </property>
  <property fmtid="{D5CDD505-2E9C-101B-9397-08002B2CF9AE}" pid="3" name="KSOProductBuildVer">
    <vt:lpwstr>2052-12.1.0.22529</vt:lpwstr>
  </property>
</Properties>
</file>