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type="screen16x9"/>
  <p:notesSz cx="6858000" cy="9144000"/>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0" Type="http://schemas.openxmlformats.org/officeDocument/2006/relationships/tags" Target="tags/tag1.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微创技术革新医疗体验</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445164"/>
                </a:solidFill>
                <a:latin typeface="微软雅黑" panose="020B0503020204020204" charset="-122"/>
              </a:rPr>
              <a:t>精准高效低创伤诊疗方案</a:t>
            </a:r>
            <a:endParaRPr sz="3000" b="1" i="0">
              <a:solidFill>
                <a:srgbClr val="445164"/>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外科手术革新</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微创手术通过小切口进行，减少患者疼痛和恢复时间，提高手术精确度，已成为外科手术革新的重要方向。</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微创手术技术发展</a:t>
            </a:r>
            <a:endParaRPr sz="2100" b="1" i="0">
              <a:solidFill>
                <a:srgbClr val="445164"/>
              </a:solidFill>
              <a:latin typeface="微软雅黑" panose="020B0503020204020204" charset="-122"/>
            </a:endParaRPr>
          </a:p>
        </p:txBody>
      </p:sp>
      <p:sp>
        <p:nvSpPr>
          <p:cNvPr id="6" name="New shape"/>
          <p:cNvSpPr/>
          <p:nvPr/>
        </p:nvSpPr>
        <p:spPr>
          <a:xfrm>
            <a:off x="4430015"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利用机器人辅助系统，医生能执行更精细的手术操作，提升手术成功率，并有效降低并发症风险，是现代外科的一大突破。</a:t>
            </a:r>
            <a:endParaRPr sz="1575" b="0" i="0">
              <a:solidFill>
                <a:srgbClr val="000000"/>
              </a:solidFill>
              <a:latin typeface="微软雅黑" panose="020B0503020204020204" charset="-122"/>
            </a:endParaRPr>
          </a:p>
        </p:txBody>
      </p:sp>
      <p:sp>
        <p:nvSpPr>
          <p:cNvPr id="7" name="New shape"/>
          <p:cNvSpPr/>
          <p:nvPr/>
        </p:nvSpPr>
        <p:spPr>
          <a:xfrm>
            <a:off x="4427625" y="1627200"/>
            <a:ext cx="2580660" cy="1124265"/>
          </a:xfrm>
          <a:prstGeom prst="roundRect">
            <a:avLst>
              <a:gd name="adj" fmla="val 10888"/>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机器人辅助手术应用</a:t>
            </a:r>
            <a:endParaRPr sz="2100" b="1" i="0">
              <a:solidFill>
                <a:srgbClr val="445164"/>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借助互联网和视频技术，远程医疗使得专家能够对偏远地区的患者进行手术指导和实时手术直播，极大地拓展了医疗服务的可及性。</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远程医疗与手术直播</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介入治疗突破</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介入治疗简介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介入治疗是利用微创技术直接作用于病变部位，通过导管或其他工具进行诊断与治疗，减少手术创伤和恢复时间。</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突破性进展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随着医疗技术的不断进步，介入治疗在心脏病、肿瘤等领域取得显著成果，提高了治疗效果，降低了并发症风险。</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未来展望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介入治疗将继续发展，结合人工智能和机器人技术，实现更加精准、个性化的治疗方案，为患者带来更好的治疗体验。</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04</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患者体验优化</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创伤面积对比</a:t>
            </a:r>
            <a:endParaRPr sz="3000" b="1" i="0">
              <a:solidFill>
                <a:srgbClr val="000000"/>
              </a:solidFill>
              <a:latin typeface="微软雅黑" panose="020B0503020204020204" charset="-122"/>
            </a:endParaRPr>
          </a:p>
        </p:txBody>
      </p:sp>
      <p:sp>
        <p:nvSpPr>
          <p:cNvPr id="4" name="New shape"/>
          <p:cNvSpPr/>
          <p:nvPr/>
        </p:nvSpPr>
        <p:spPr>
          <a:xfrm>
            <a:off x="1558800" y="1627200"/>
            <a:ext cx="3040516" cy="3627439"/>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微创手术与传统手术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微创手术通过较小的切口进行，减少了创伤面积和术后恢复时间。相比之下，传统手术切口较大，创伤面积广，恢复较慢。</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0"/>
            <a:ext cx="3040541" cy="36274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创伤面积对患者的影响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较小的创伤面积意味着术后疼痛减轻、感染风险降低，加速康复进程。大面积创伤可能导致更长时间的疼痛管理和更高的并发症风险。</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57" y="1627201"/>
            <a:ext cx="3040532" cy="3627439"/>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微创技术的发展趋势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随着医疗技术的发展，微创技术不断进步，创伤面积持续缩小。未来，微创手术将更加普及，为患者带来更小的创口和更快的恢复。</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术后恢复周期</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术后恢复周期概述</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微创手术后，患者通常面临较短的住院时间和较快的康复速度。具体恢复时间受手术类型、个人健康状况影响。</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关键恢复阶段</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包括初期疼痛管理、伤口愈合和功能恢复三个阶段。每个阶段都有特定的护理需求，如适度活动以促进血液循环和预防并发症。</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加速康复策略</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采用多学科团队协作，实施个性化康复计划，包括营养支持、心理疏导及早期活动。这些措施有助于缩短恢复期并提高生活质量。</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05</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安全保障体系</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风险控制机制</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风险识别技术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采用先进的数据分析和机器学习算法，实时监控手术过程中的风险因素，如出血、感染等，确保手术安全。</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风险评估机制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结合历史数据与实时监测信息，通过多维度分析评估潜在风险，为制定个性化手术方案提供科学依据。</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风险管理策略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针对不同级别风险，实施分级响应策略，包括预防措施、应急准备及事后处理，有效降低风险发生概率。</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并发症预防方案</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并发症预防策略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通过术前评估、术中精细操作及术后监控，减少手术风险。包括使用先进设备监测患者状态，制定个性化恢复计划，确保快速安全恢复。</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风险因素管理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识别并控制可能增加并发症的风险因素，如年龄、健康状况等。通过综合评估与调整治疗计划，有效降低并发症发生率，提高患者满意度。</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教育与沟通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加强患者和家属的手术前教育，明确说明可能的并发症及其应对措施。通过良好的医患沟通，增强患者信心，促进术后康复过程。</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06</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典型病例展示</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成功案例分析</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微创手术技术革新</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微创手术技术通过小切口实现精准治疗，减少术后疼痛和恢复时间，提高治疗效果。</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成功案例概览</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多个医疗中心实施微创手术，成功率显著提高，患者满意度和生活质量大幅改善。</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技术与实践结合</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将先进技术与临床实践紧密结合，不断优化手术方案，推动微创手术向更高效、更安全方向发展。</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目录</a:t>
            </a:r>
            <a:endParaRPr sz="4800" b="1" i="0">
              <a:solidFill>
                <a:srgbClr val="0050AF"/>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微创概念解析</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技术实现原理</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临床应用场景</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患者体验优化</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安全保障体系</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典型病例展示</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445164"/>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疗效数据支撑</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微创手术通过小切口进行，减少组织损伤与术后疼痛。临床数据显示，其恢复时间更短、并发症率较低。</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微创手术疗效概览</a:t>
            </a:r>
            <a:endParaRPr sz="2100" b="1" i="0">
              <a:solidFill>
                <a:srgbClr val="445164"/>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与传统手术相比，微创手术显著提高患者满意度。快速康复和美观的手术疤痕是主要影响因素。</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患者满意度提升</a:t>
            </a:r>
            <a:endParaRPr sz="2100" b="1" i="0">
              <a:solidFill>
                <a:srgbClr val="445164"/>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长期跟踪研究表明，微创手术在改善生活质量、降低复发率方面效果显著。数据支持其作为优选治疗方案。</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长期疗效跟踪</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07</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未来发展趋势</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智能化升级方向</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智能诊断技术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通过深度学习和大数据分析，智能诊断系统能够迅速识别疾病类型和严重程度，提升医疗诊断的准确性和效率。</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机器人辅助手术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微创手术中引入机器人技术，实现高精度操作，减少医生疲劳，提高手术成功率，降低患者术后恢复时间。</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远程监控与管理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利用物联网技术，对患者的康复过程进行实时监控，及时调整治疗方案，确保患者获得最佳治疗效果。</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多学科融合前景</a:t>
            </a:r>
            <a:endParaRPr sz="3000" b="1" i="0">
              <a:solidFill>
                <a:srgbClr val="000000"/>
              </a:solidFill>
              <a:latin typeface="微软雅黑" panose="020B0503020204020204" charset="-122"/>
            </a:endParaRPr>
          </a:p>
        </p:txBody>
      </p:sp>
      <p:sp>
        <p:nvSpPr>
          <p:cNvPr id="4" name="New shape"/>
          <p:cNvSpPr/>
          <p:nvPr/>
        </p:nvSpPr>
        <p:spPr>
          <a:xfrm>
            <a:off x="1558800" y="1627200"/>
            <a:ext cx="3040541" cy="4348834"/>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多学科融合概念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多学科融合是指将不同领域的知识、方法和技术相结合，以解决复杂问题或创造新的价值。这种跨学科的合作方式在现代科技和医疗领域尤为重要。</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41" y="1627201"/>
            <a:ext cx="3040541" cy="4348834"/>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多学科团队优势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通过汇聚不同专业背景的成员，多学科团队能够提供更全面的解决方案，增强创新能力，并提高项目成功率。团队成员之间的互补性是其核心优势。</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82" y="1627201"/>
            <a:ext cx="3040574" cy="4348834"/>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多学科融合应用案例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从生物医学工程到智慧城市建设，多学科融合的应用案例不断涌现。例如，结合计算机科学、材料学与生物学，开发出新型医疗设备；利用大数据分析和人工智能优化城市交通系统。</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01</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微创概念解析</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定义与核心优势</a:t>
            </a:r>
            <a:endParaRPr sz="3000" b="1" i="0">
              <a:solidFill>
                <a:srgbClr val="000000"/>
              </a:solidFill>
              <a:latin typeface="微软雅黑" panose="020B0503020204020204" charset="-122"/>
            </a:endParaRPr>
          </a:p>
        </p:txBody>
      </p:sp>
      <p:sp>
        <p:nvSpPr>
          <p:cNvPr id="4" name="New shape"/>
          <p:cNvSpPr/>
          <p:nvPr/>
        </p:nvSpPr>
        <p:spPr>
          <a:xfrm>
            <a:off x="6458401" y="1555200"/>
            <a:ext cx="4545078"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微创技术简介</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微创技术是一种通过小切口进行手术的医疗方法，旨在减少患者痛苦和加快恢复过程。与传统手术相比，它提供了更精确的操作和更低的并发症风险。</a:t>
            </a:r>
            <a:endParaRPr sz="1575" b="0" i="0">
              <a:solidFill>
                <a:srgbClr val="000000"/>
              </a:solidFill>
              <a:latin typeface="微软雅黑" panose="020B0503020204020204" charset="-122"/>
            </a:endParaRPr>
          </a:p>
        </p:txBody>
      </p:sp>
      <p:sp>
        <p:nvSpPr>
          <p:cNvPr id="5" name="New shape"/>
          <p:cNvSpPr/>
          <p:nvPr/>
        </p:nvSpPr>
        <p:spPr>
          <a:xfrm>
            <a:off x="981860" y="2570603"/>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核心优势分析</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微创体验的核心优势包括减少术后疼痛、缩短住院时间及提高康复速度。此外，由于创伤小，患者的生活质量在手术后能更快地恢复到正常水平。</a:t>
            </a:r>
            <a:endParaRPr sz="1575" b="0" i="0">
              <a:solidFill>
                <a:srgbClr val="000000"/>
              </a:solidFill>
              <a:latin typeface="微软雅黑" panose="020B0503020204020204" charset="-122"/>
            </a:endParaRPr>
          </a:p>
        </p:txBody>
      </p:sp>
      <p:sp>
        <p:nvSpPr>
          <p:cNvPr id="6" name="New shape"/>
          <p:cNvSpPr/>
          <p:nvPr/>
        </p:nvSpPr>
        <p:spPr>
          <a:xfrm>
            <a:off x="6458401" y="3726212"/>
            <a:ext cx="4554174" cy="1853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应用领域概览</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微创技术广泛应用于多个领域，如妇科、泌尿科和心脏外科等。通过精准定位和操作，医生能够有效治疗多种疾病，同时最大限度地保护周围健康组织。</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2"/>
            <a:ext cx="39600" cy="78481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4097012"/>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906752"/>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72621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发展历程回顾</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微创技术起源于20世纪80年代，旨在通过最小切口减少手术创伤。随着技术进步，现已广泛应用于多个医疗领域。</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微创技术起源</a:t>
            </a:r>
            <a:endParaRPr sz="2100" b="1" i="0">
              <a:solidFill>
                <a:srgbClr val="445164"/>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从最初的腔镜手术到如今的机器人辅助手术，微创技术经历了显著的技术革新和进步，为患者带来更好的治疗效果。</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技术演进历程</a:t>
            </a:r>
            <a:endParaRPr sz="2100" b="1" i="0">
              <a:solidFill>
                <a:srgbClr val="445164"/>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目前，微创技术已广泛应用于普外科、妇科、泌尿科等多个科室，成为现代医疗不可或缺的一部分。</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当前应用现状</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02</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技术实现原理</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精密器械应用</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微创器械简介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微创器械是专为微创手术设计的精细工具，通过小切口进行操作，减少组织损伤和恢复时间。</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精密器械分类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包括内窥镜、超声刀等，每种器械都有特定功能，如切割、缝合和止血，满足不同手术需求。</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应用效果对比</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与传统手术相比，微创手术创伤小、恢复快、并发症少，显著提升了治疗效果和患者生活质量。</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影像引导系统</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影像引导系统概述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影像引导系统是现代医学中不可或缺的技术，通过实时影像提供手术导航。它提高了手术精度和安全性，减少了并发症风险。</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关键技术与应用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该系统结合了多种成像技术，如CT、MRI和超声，为外科医生提供清晰的三维图像。广泛应用于肿瘤切除、神经外科等领域。</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未来发展与挑战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随着技术进步，影像引导系统将更加智能化、精准化。然而，高昂的成本和技术复杂性仍是主要挑战，需要持续创新以普及应用。</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03</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临床应用场景</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2801</Words>
  <Application>WPS 演示</Application>
  <PresentationFormat>全屏显示(4:3)</PresentationFormat>
  <Paragraphs>256</Paragraphs>
  <Slides>24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24</vt:i4>
      </vt:variant>
    </vt:vector>
  </HeadingPairs>
  <TitlesOfParts>
    <vt:vector size="31"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2025-09-30T14:45:00Z</dcterms:created>
  <dcterms:modified xsi:type="dcterms:W3CDTF">2025-09-30T14:44:19Z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65DFDF06467C432EA6946AD84110437B_12</vt:lpwstr>
  </property>
  <property fmtid="{D5CDD505-2E9C-101B-9397-08002B2CF9AE}" pid="3" name="KSOProductBuildVer">
    <vt:lpwstr>2052-12.1.0.22529</vt:lpwstr>
  </property>
</Properties>
</file>