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</p:sldIdLst>
  <p:sldSz cx="12192000" cy="6858000" type="screen16x9"/>
  <p:notesSz cx="6858000" cy="9144000"/>
  <p:custDataLst>
    <p:tags r:id="rId4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5" Type="http://schemas.openxmlformats.org/officeDocument/2006/relationships/tags" Target="tags/tag1.xml"/><Relationship Id="rId44" Type="http://schemas.openxmlformats.org/officeDocument/2006/relationships/tableStyles" Target="tableStyles.xml"/><Relationship Id="rId43" Type="http://schemas.openxmlformats.org/officeDocument/2006/relationships/viewProps" Target="viewProps.xml"/><Relationship Id="rId42" Type="http://schemas.openxmlformats.org/officeDocument/2006/relationships/presProps" Target="presProps.xml"/><Relationship Id="rId41" Type="http://schemas.openxmlformats.org/officeDocument/2006/relationships/slide" Target="slides/slide39.xml"/><Relationship Id="rId40" Type="http://schemas.openxmlformats.org/officeDocument/2006/relationships/slide" Target="slides/slide38.xml"/><Relationship Id="rId4" Type="http://schemas.openxmlformats.org/officeDocument/2006/relationships/slide" Target="slides/slide2.xml"/><Relationship Id="rId39" Type="http://schemas.openxmlformats.org/officeDocument/2006/relationships/slide" Target="slides/slide37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网漫魅力视觉盛宴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FFB6B6"/>
                </a:solidFill>
                <a:latin typeface="微软雅黑" panose="020B0503020204020204" charset="-122"/>
              </a:rPr>
              <a:t>潮流文化创意呈现</a:t>
            </a:r>
            <a:endParaRPr sz="30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汇报时间: 2025/09/30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对话文本编排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在网漫中，对话是推动故事情节发展的关键元素。通过精心设计的对话，可以揭示角色性格、推动剧情转折，增强读者的代入感和阅读体验。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对话文本的重要性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有效的对话编排应遵循自然流畅的原则，避免冗长和复杂的句子。同时，合理安排对话节奏，适时插入角色的内心独白或旁白，有助于丰富故事层次，提升叙事效果。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对话编排技巧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5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网漫中的对话与视觉表现紧密相连。通过精心选择的对话框样式、字体大小及颜色搭配，不仅能够突出关键信息，还能营造特定的氛围和情感，增强视觉冲击力。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对话与视觉表现的协同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题材类型分布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热血冒险类主流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79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热血冒险类特点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以激烈战斗、英雄成长为核心，强调勇气与正义，常设宏大世界观，吸引年轻读者。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典型角色塑造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主角通常拥有超凡能力，经历重重考验，逐步成长为领袖人物，激发读者共鸣。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故事结构分析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情节紧凑，高潮迭起，通过不断挑战与克服困境，展现热血与冒险精神，吸引持续关注。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恋爱喜剧占比高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799" y="1627201"/>
            <a:ext cx="3031739" cy="3267239"/>
          </a:xfrm>
          <a:prstGeom prst="roundRect">
            <a:avLst>
              <a:gd name="adj" fmla="val 10032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恋爱喜剧占比高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网漫中，恋爱喜剧类型作品占据显著比例，以其轻松幽默的风格吸引大量年轻读者。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538" y="1627201"/>
            <a:ext cx="3040501" cy="3267239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受众广泛受欢迎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此类漫画凭借贴近日常生活的情节和搞笑元素，赢得了不同年龄层读者的喜爱，成为市场主流。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85040" y="1627201"/>
            <a:ext cx="3032171" cy="3267239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创作趋势分析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随着市场需求增加，更多创作者投身于恋爱喜剧题材，推动了该类型内容的多样化发展。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悬疑推理新趋势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悬疑推理新趋势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近年来，悬疑推理题材在网漫中崭露头角，通过复杂情节和精妙布局吸引读者，成为新的阅读热点。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创新叙事手法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网漫采用多视角叙事、时间跳跃等手法，打破传统线性叙事，增强故事的悬念感和沉浸感，提升阅读体验。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角色深度挖掘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角色塑造更加立体，背景故事丰富，心理描写细腻，使读者对角色产生共鸣，加深对剧情的理解与投入。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受众群体画像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Z世代核心用户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数字原住民特征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Z世代作为互联网的第一代用户，他们天生对数字技术有着极高的适应性和接受度，习惯于通过社交媒体获取信息和娱乐。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内容消费习惯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Z世代倾向于使用短视频、直播等形式的内容消费方式，追求即时满足和个性化体验，对传统长篇连载漫画的兴趣相对较低。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社交互动偏好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在阅读网漫时，Z世代更偏好能够提供互动功能的作品，如弹幕评论、角色投票等，这有助于增强他们的参与感和社区归属感。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女性向内容偏好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爱情题材偏好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女性向网漫中，浪漫爱情故事深受喜爱，强调情感交流和内心世界的描绘。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角色塑造深入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角色性格鲜明，经历成长与挑战，展现复杂情感和社会背景，增强共鸣。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视觉风格独特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运用柔和色调和细腻画风，创造梦幻般的视觉体验，吸引女性观众注意。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跨年龄层渗透力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跨年龄层渗透力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网漫凭借其丰富的题材和多样的表现形式，成功吸引不同年龄段的读者，实现文化传播的广泛覆盖。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创新叙事方式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运用漫画特有的视觉语言和故事叙述技巧，网漫能够跨越语言障碍，以直观的方式传达复杂的信息和情感。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互动性与参与感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网络平台的交互特性允许读者直接参与到故事创作过程中，增强了作品的吸引力和粘性，促进了跨年龄层的交流与共鸣。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商业模式创新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网漫发展历程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创作特点解析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题材类型分布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受众群体画像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商业模式创新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技术赋能变革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2340000" y="4005069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07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行业生态构建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6484141" y="4005069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08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文化输出价值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2340000" y="4508491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09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未来发展趋势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付费章节解锁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0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通过支付特定费用，用户可以提前阅读网漫的付费章节，享受更多的内容和故事发展。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付费章节解锁机制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平台优化了付费章节的解锁流程，使用户能够更便捷地完成支付并立即访问新内容。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解锁流程简化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根据用户的反馈，不断优化付费章节解锁的体验，确保用户满意度和平台的服务质量。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用户反馈与改进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IP衍生开发链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内容创作与生产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网漫的IP衍生开发链中，内容创作占据核心地位。通过原创故事、角色设计等手段，为后续产品开发奠定基础。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多媒介扩展策略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基于网漫IP的多样性，可拓展至动画、游戏、小说等多个领域。这种跨媒介合作模式，有效提升IP影响力与商业价值。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品牌联动与市场推广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通过与其他知名品牌的联动合作，以及线上线下的全方位市场推广，增强网漫IP的市场曝光率和粉丝黏性，实现更广泛的受众覆盖。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粉丝经济变现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35697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粉丝经济概述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粉丝经济是一种以粉丝为核心，通过提供内容和服务来满足粉丝需求，进而实现商业价值变现的经济模式。在网漫领域，粉丝经济主要体现在对作品的付费支持、周边产品购买以及参与线下活动等方面。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38900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网漫粉丝经济变现途径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网漫粉丝经济的变现途径多样，包括但不限于付费阅读、会员订阅、广告合作、IP授权等。此外，随着社交媒体的发展，直播打赏、粉丝互动也成为重要的收入来源。这些途径共同构成了网漫产业的商业生态。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35296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提升粉丝经济变现效率策略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为提升网漫粉丝经济的变现效率，创作者需深入了解粉丝需求，提供高质量内容；同时，合理规划商业模式，优化用户体验。此外，借助数据分析工具监控市场动态，及时调整策略也是关键。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技术赋能变革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AI辅助绘图工具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智能绘图技术概述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智能绘图工具利用AI算法，自动生成或优化图像，提升设计效率与质量，广泛应用于艺术创作、游戏开发等领域。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主要功能特点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这些工具具备自动线条勾勒、色彩填充和风格转换等功能，可根据用户指令或预设模板快速生成多种风格的图像。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应用领域展示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AI辅助绘图工具在动漫创作、广告设计、产品设计等行业中发挥着重要作用，极大地提高了创意实现的效率和可能性。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动态效果植入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动态效果指在网漫中加入的视觉动画，如角色动作、场景变化等，增强故事表现力和读者沉浸感。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动态效果定义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通过编程软件或特定工具，设计师可为网漫添加各种动态效果，如关键帧动画、路径动画等，提高作品吸引力。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技术实现方式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分析不同网漫作品中的动态效果运用，展示如何有效结合创意与技术，提升故事情节的连贯性和视觉效果。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应用实例分析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交互式阅读体验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动态漫画效果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动态漫画通过动画技术使静态漫画角色和场景动起来，增强视觉冲击力和故事表现力。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互动式剧情选择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读者可以通过选择不同的剧情分支来影响故事走向，体验多样化的结局和情节发展。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3902982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实时反馈系统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系统根据读者的阅读进度和选择即时提供反馈，如插图变化、音效等，提升沉浸感。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390298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行业生态构建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平台流量扶持机制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799" y="1627201"/>
            <a:ext cx="3031739" cy="2898928"/>
          </a:xfrm>
          <a:prstGeom prst="roundRect">
            <a:avLst>
              <a:gd name="adj" fmla="val 10032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流量扶持策略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平台通过分析用户行为数据，对优质内容进行精准推荐，增加曝光率和点击量。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538" y="1627200"/>
            <a:ext cx="3031738" cy="2898928"/>
          </a:xfrm>
          <a:prstGeom prst="roundRect">
            <a:avLst>
              <a:gd name="adj" fmla="val 10032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创作者激励计划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为鼓励原创内容生产，平台提供稿酬、版权保护及专业指导等多重激励措施。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76276" y="1627201"/>
            <a:ext cx="3031739" cy="2898928"/>
          </a:xfrm>
          <a:prstGeom prst="roundRect">
            <a:avLst>
              <a:gd name="adj" fmla="val 10032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数据分析与反馈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定期发布流量报告，帮助创作者了解作品表现，调整创作策略，提升质量。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创作者成长体系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创作技能培养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创作者需掌握故事构思、角色塑造及分镜技巧，通过实践与学习不断提升创作水平。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作品质量提升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注重细节打磨和情节连贯性，运用色彩、构图等元素强化视觉效果，提高作品整体质量。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持续创新意识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保持对新鲜事物的好奇心，勇于尝试不同风格和题材，以创新思维推动个人作品不断进步。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网漫发展历程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版权保护进展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版权保护现状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随着互联网的普及，网络漫画版权问题日益突出。当前，许多网漫平台通过技术手段和法律途径加强版权保护，但仍面临诸多挑战。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8088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技术在版权保护中的作用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利用区块链、数字水印等先进技术，可以有效追踪和验证网漫作品的版权归属，降低盗版风险，提升版权保护效率。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法律政策支持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各国政府逐步完善相关法律法规，加大对网络侵权的打击力度。同时，国际合作不断加强，共同应对跨国版权保护难题。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文化输出价值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国风元素国际化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31692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国风元素在网漫中的地位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国风元素在现代网漫中占据重要位置，以其独特的文化内涵和视觉风格吸引着全球观众。通过融入传统元素，网漫作品展现了中华文化的魅力。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国际化传播策略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为了将国风元素推向国际舞台，创作者们采用多语言字幕、文化交流活动等多样化策略，增强海外观众的接受度和喜爱度。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8088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国风与现代审美的结合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当代网漫通过巧妙结合传统国风元素与现代审美，创造出具有时代感的作品，既保留了传统文化精髓，又满足当代观众的审美需求。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本土叙事全球化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本土叙事的全球传播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通过网漫这一新兴媒介，本土故事得以跨越语言和文化界限，实现全球化传播，增强文化认同感。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跨文化交流的桥梁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网漫作为视觉与文字的结合体，促进不同文化间的理解和交流，打破传统壁垒，增进全球文化的互鉴。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创新驱动的文化输出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利用数字技术，本土创作者能够更自由地探索和表达创意，将具有独特魅力的故事推向国际舞台。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青年亚文化载体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青年亚文化定义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青年亚文化指年轻群体中形成的具有特定价值观、行为模式的文化现象，通常反映其独特生活方式和社会态度。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网漫作为载体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网络漫画（网漫）成为传播青年亚文化的重要平台，以其独特的视觉风格和叙事方式吸引大量年轻观众，形成共鸣。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影响力与传播力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网漫通过社交媒体等渠道迅速传播，增强了青年亚文化的可见度和影响力，使其成为当代文化景观中不可或缺的一部分。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未来发展趋势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VR沉浸式阅读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VR技术在阅读中应用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虚拟现实技术通过模拟三维环境，为读者提供身临其境的阅读体验。用户可自由探索书籍内容，增强理解和记忆。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沉浸式阅读优势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沉浸式阅读能显著提高阅读兴趣和效果，使信息更易吸收。同时，它还能提供互动式学习，促进深度思考和创新思维发展。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未来发展趋势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随着VR技术的成熟和普及，沉浸式阅读将成为主流阅读方式之一。未来将出现更多创新阅读形式，推动知识传播与教育变革。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UGC共创模式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UGC共创模式定义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UGC（用户生成内容）共创模式，指通过平台激励用户创作和分享内容，实现内容生态的多样化与活跃度提升。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平台激励机制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平台通过积分、奖励等手段激励用户创作，促进高质量内容的产生，形成良性循环的内容生态系统。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UG共创案例分析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分析成功UGC共创模式的案例，如微博、抖音等平台，展示如何通过有效机制激发用户创造力，推动内容创新。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Web3.0应用场景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988065"/>
          </a:xfrm>
          <a:prstGeom prst="roundRect">
            <a:avLst>
              <a:gd name="adj" fmla="val 9999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Web3.0技术架构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Web3.0通过引入区块链技术，实现了去中心化的数据管理，确保了数据的安全与隐私保护。同时，智能合约的应用使得自动化交易成为可能。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0"/>
            <a:ext cx="3040554" cy="3988065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应用场景广泛性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从内容创作到数字版权管理，Web3.0为创作者提供了全新的平台和工具。此外，去中心化金融（DeFi）和去中心化自治组织（DAO）等应用也正逐渐成型。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86" y="1627201"/>
            <a:ext cx="3040532" cy="3988065"/>
          </a:xfrm>
          <a:prstGeom prst="roundRect">
            <a:avLst>
              <a:gd name="adj" fmla="val 9999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用户体验革新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Web3.0通过提供更加透明和可追溯的交易记录，增强了用户的参与感和控制力。个性化的推荐算法和交互设计进一步提升了用户满意度。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起源与早期形态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网漫的起源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网漫作为新兴艺术形式，起源于20世纪末，随着网络技术的发展与普及。它突破了传统漫画的纸质限制，利用数字平台进行创作和传播，为读者带来全新的视觉体验。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早期网漫的特点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早期网漫以简洁的线条和色彩为主，内容多聚焦于流行文化、日常生活等主题。这种形式的漫画因其互动性和即时更新的特性，迅速吸引了大量年轻读者群体。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726212"/>
            <a:ext cx="4554174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网漫对文化的影响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网漫不仅改变了人们的阅读习惯，也促进了全球文化交流。通过互联网，不同国家和文化背景的创作者能够分享作品，让世界范围内的人更加容易接触并理解多样的文化表达。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965012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4097012"/>
            <a:ext cx="39600" cy="4572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906752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72621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数字化转型阶段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数字化转型是指企业采用数字技术，优化业务流程、提升运营效率和改善客户体验的过程。它包括云计算、大数据、人工智能等技术的应用。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数字化转型概念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数字化转型通常分为多个阶段：意识、探索、实施、优化和创新。每个阶段都有其特定的目标和方法，帮助企业逐步实现全面的数字化。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数字化阶段分析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成功的数字化转型依赖于明确的目标设定、有效的项目管理、持续的技术更新和员工培训。这些因素共同作用，确保转型过程顺利进行并达到预期效果。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关键成功因素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移动端爆发增长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移动端用户增长趋势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随着智能手机普及和移动互联网的发展，网漫在移动端的用户数量呈现爆发式增长，成为主流阅读方式。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便捷性吸引用户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移动端网漫的便捷性是其快速增长的重要原因。用户可以随时随地通过手机阅读，满足碎片化时间的娱乐需求。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个性化推荐机制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移动端网漫平台普遍采用个性化推荐算法，根据用户的阅读偏好推送内容，提高用户体验和黏性，进一步推动用户增长。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创作特点解析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分镜脚本设计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16" cy="3627420"/>
          </a:xfrm>
          <a:prstGeom prst="roundRect">
            <a:avLst>
              <a:gd name="adj" fmla="val 9999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分镜脚本概述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分镜脚本是漫画创作中的重要环节，通过详细描绘每一帧画面的内容和动作，确保故事连贯性和视觉效果的精准呈现。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5" y="1627201"/>
            <a:ext cx="3040515" cy="3627420"/>
          </a:xfrm>
          <a:prstGeom prst="roundRect">
            <a:avLst>
              <a:gd name="adj" fmla="val 9999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角色与场景设计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分镜脚本需精确刻画角色表情、姿态及场景布局，以传达情感和氛围。合理的角色定位与场景构建能增强故事感染力。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30" y="1627201"/>
            <a:ext cx="3040532" cy="3627420"/>
          </a:xfrm>
          <a:prstGeom prst="roundRect">
            <a:avLst>
              <a:gd name="adj" fmla="val 9999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镜头运用与节奏控制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分镜脚本应巧妙运用不同类型镜头，如全景、特写等，以营造紧张或舒缓的节奏感。掌握节奏变化有助于引导读者情绪走向。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色彩风格运用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色彩风格定义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色彩风格在网漫中指通过色彩搭配、饱和度调整及明暗对比，构建独特视觉语言，增强故事氛围和角色个性。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情感表达与色彩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利用色彩传达情绪是网漫重要技巧，暖色系如红、橙常代表热情与力量，冷色系如蓝、绿则营造宁静与和谐。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风格一致性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保持色彩风格一致性有助于塑造品牌形象，通过统一的色彩方案加强读者对作品的记忆，提升阅读体验。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5202</Words>
  <Application>WPS 演示</Application>
  <PresentationFormat>全屏显示(4:3)</PresentationFormat>
  <Paragraphs>444</Paragraphs>
  <Slides>39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39</vt:i4>
      </vt:variant>
    </vt:vector>
  </HeadingPairs>
  <TitlesOfParts>
    <vt:vector size="46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2025-09-30T11:43:00Z</dcterms:created>
  <dcterms:modified xsi:type="dcterms:W3CDTF">2025-09-30T11:42:43Z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7430975953E54201AD5667CA7598C376_12</vt:lpwstr>
  </property>
  <property fmtid="{D5CDD505-2E9C-101B-9397-08002B2CF9AE}" pid="3" name="KSOProductBuildVer">
    <vt:lpwstr>2052-12.1.0.22529</vt:lpwstr>
  </property>
</Properties>
</file>