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微科技赋能未来新图景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探索微观世界的创新力量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医疗健康监测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利用可穿戴设备与移动应用，实现对用户心率、血压等生理指标的持续监测，为健康管理提供实时数据支持。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实时健康监测技术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借助互联网技术，患者可通过视频或语音方式与医生进行远程交流，获取专业医疗建议，提高医疗服务效率。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远程医疗咨询系统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通过物联网技术，自动跟踪并提醒患者按时服药，同时监控药物副作用，确保患者用药安全和疗效最大化。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智能药物管理系统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智能穿戴设备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智能穿戴设备概述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智能穿戴设备是集成传感器、处理器和无线通讯技术的便携式电子设备，可实时监测并反馈用户健康数据。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主要功能与应用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智能穿戴设备具备心率监测、步数统计及睡眠分析等功能，广泛应用于运动健身、健康管理等领域。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随着物联网和人工智能的发展，智能穿戴设备正朝着更精准的数据监测、更长续航时间及更智能的数据分析方向发展。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发展现状分析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全球研发进展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全球微科技研发趋势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分析当前全球范围内微科技领域的研发动态，包括新兴技术、主要研究机构和重要突破。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1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关键技术创新进展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探讨在微电子、纳米材料等领域的最新技术进展，及其对未来科技发展的可能影响。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0"/>
            <a:ext cx="3032171" cy="2898928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国际合作与竞争态势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概述全球范围内在微科技领域的国际合作项目及竞争关系，分析其对科技进步的推动作用。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国内产业布局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国内微科技布局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我国在微科技领域已形成较为完善的产业布局，涵盖芯片设计、智能制造等多个环节，为全球市场提供强大支持。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近年来，国内企业通过持续投入研发，在微电子、纳米材料等关键技术上取得显著进展，提升了整体竞争力。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政策扶持与创新环境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政府出台多项政策鼓励微科技产业发展，同时构建开放包容的创新环境，吸引人才与资本，推动技术进步和产业升级。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创新突破方向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材料科学融合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材料科学融合概述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材料科学融合是跨学科领域，通过将不同材料的特性结合起来，创造出具有优异性能的新型材料。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微科技在材料科学中的应用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微科技技术如纳米技术和微加工技术，极大地促进了材料科学的创新，使得新型材料的研发更加高效和精准。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随着科技的不断进步，材料科学融合将面临更多机遇与挑战，包括可持续性、成本效益以及新材料的安全性等问题。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能量供给优化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能量供给优化概述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能量供给优化旨在通过技术手段提高能源使用效率，减少浪费，实现可持续发展。包括智能电网、节能设备等应用。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智能电网技术应用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利用先进的信息通信技术和自动化控制系统，实现对电力系统的实时监控和管理，提高能源分配效率和用户响应能力。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节能设备研发与推广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开发高效节能的家电、照明等产品，通过技术创新降低能耗，普及绿色消费理念，促进环境保护和资源节约。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未来趋势展望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人机交互革新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语音识别技术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语音识别技术通过将人类的语音信号转换为计算机可读的输入，实现人机交互的自然化。目前广泛应用于智能助手、智能家居等领域。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手势控制发展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手势控制利用传感器和图像处理技术识别用户的手部动作，实现无需物理接触的人机交互。已在教育、医疗等场景中得到应用。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脑机接口进展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脑机接口技术直接读取大脑信号，并将其转化为控制指令或信息输出，为残疾人士提供新的沟通方式，是未来人机交互的重要方向之一。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微科技定义解析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核心技术领域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发展现状分析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创新突破方向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未来趋势展望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挑战应对策略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典型应用案例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产业链协同发展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FD8A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政策支持导向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生态系统构建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微科技生态系统构建是围绕核心技术和产品，通过集成各类资源和平台，打造开放、协同的创新环境。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生态系统构建基础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包括硬件设备、软件应用及服务接口等，确保各部分无缝连接，共同支持生态内企业和个人用户的创新活动。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核心组件整合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通过举办研讨会、工作坊等活动，鼓励不同领域的专家和企业分享知识，推动技术创新和应用落地。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促进技术交流与合作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挑战应对策略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标准化体系建设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标准化体系建设概述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标准化体系是微科技领域内，通过统一规范和技术标准来提升产品质量、效率和安全性的关键措施。它涵盖了产品设计、生产、测试等各个环节的标准化要求。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关键技术标准化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在微科技中，关键技术的标准化是确保技术兼容性和互操作性的基础。包括芯片设计、材料科学、制造工艺等方面的标准制定，以促进技术进步和产业升级。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实施与监管机制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建立有效的实施与监管机制是标准化体系成功的关键。这包括标准的推广、执行情况的监督以及违规行为的惩罚措施，确保所有参与者都能遵守既定标准。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安全防护机制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微科技安全防护机制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微科技的安全防护机制，旨在保护微型设备免受网络攻击和数据泄露风险。通过多层加密、实时监控等技术，确保设备和数据的安全性。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安全威胁与挑战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微科技面临的主要安全威胁包括恶意软件、黑客攻击、数据泄露等。这些威胁对设备的正常运行和用户隐私构成严重威胁，需要有效的防护措施来应对。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防护策略与实践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为应对安全威胁，微科技采取了一系列防护策略，如强化身份验证、实施访问控制、定期安全审计等。同时，加强员工培训，提高他们的安全意识和应对能力。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典型应用案例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工业自动化升级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工业自动化升级涉及引入先进的机器人技术、人工智能和物联网，以提升生产效率和产品质量，实现智能制造。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工业自动化升级概览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通过集成传感器、执行器与控制系统，实时监控生产流程，优化资源配置，减少人为错误，提高整体运营效率。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随着技术的不断进步，工业自动化将更加智能化、网络化，推动制造业向更高效、环保的方向发展。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环境监测实践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环境监测技术概述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环境监测技术通过使用各种传感器和数据分析方法，实时监控空气质量、水质、土壤等环境指标，为环境保护提供科学依据。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应用实例分析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以城市空气质量监测为例，介绍如何部署监测站点，收集数据，并通过大数据分析技术预测污染趋势，有效指导公众健康防护措施。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随着物联网和人工智能技术的发展，环境监测将更加智能化、精准化。实现实时监控与预警系统，为全球环境保护贡献力量。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产业链协同发展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上下游联动模式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上下游联动概述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上下游联动模式指产业链中各环节紧密协作，实现信息、资源高效共享，增强整体竞争力和创新能力。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实施策略与方法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通过建立标准化接口、共享平台等方式，促进上下游企业间数据交换与协同作业，提升供应链效率与灵活性。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成功案例分析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选取典型行业如智能制造、电子商务等，分析其如何应用上下游联动模式优化资源配置，提高响应速度和市场适应性。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跨界融合机遇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跨界融合定义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跨界融合指不同领域的技术、理念相互渗透，通过创新合作方式产生新的增长点，推动行业进步与变革。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机遇识别方法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通过市场趋势分析、技术发展趋势研究及用户需求预测，可以有效识别跨界融合带来的新机遇，为企业发展提供方向。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成功案例分享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分析国内外企业在跨界融合中的成功案例，如互联网与传统制造业的融合，展示跨界融合的实际效果和潜在价值。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微科技定义解析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政策支持导向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战略规划解读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战略规划的重要性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战略规划为企业提供长远发展的方向和目标，确保资源有效配置，提高竞争优势。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微科技战略规划特点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微科技领域强调快速迭代与创新，战略规划需灵活适应市场变化，注重核心技术研发。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实施微科技战略步骤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制定具体行动计划，分阶段实施，包括技术研发、市场开拓与人才培养等关键环节。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扶持政策梳理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扶持政策背景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随着科技快速发展，微科技成为国家发展重点。政府出台多项扶持政策，旨在推动微科技创新与应用。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关键政策内容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主要包括资金支持、税收优惠、研发补贴等。这些政策为微科技企业提供有力保障，促进产业健康发展。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政策实施成效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通过政策引导与支持，微科技领域取得显著进展。一批创新企业迅速崛起，推动相关技术不断突破和应用拓展。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概念界定与范畴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微科技定义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微科技指利用微小尺度的技术和设备，实现精密操作和高效能的技术集合，涵盖微电子、微机械等领域。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技术应用领域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微科技广泛应用于医疗、航空航天、通信等行业，通过微型化提高产品性能与效率，推动技术创新发展。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发展趋势与挑战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随着纳米技术的融合，微科技正向更高精度、更强功能性方向发展，同时面临成本控制、跨学科融合等挑战。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技术特征概述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微科技涵盖微型传感器、纳米材料等技术，通过极小尺寸实现高性能，为现代电子和医疗领域带来革新。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微科技核心技术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微机电系统利用微型机械与电子元件集成，应用于智能设备和精密仪器中，提升性能并降低成本。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微机电系统应用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纳米技术在材料科学和生物医药等领域取得突破，推动新药物研发和高效能源解决方案的发展。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纳米技术前沿发展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核心技术领域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纳米级制造工艺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纳米级制造工艺概述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纳米级制造工艺，涉及使用纳米技术在微观尺度上加工材料，以生产具有特定物理、化学或生物功能的微型器件。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包括扫描隧道显微镜、原子力显微镜等先进设备，广泛应用于半导体、药物传递系统和生物传感器等领域。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随着技术进步，纳米级制造将进一步推动微电子、生物医药等行业革新，实现更高精度和复杂性的产品设计。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微型传感器应用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2"/>
            <a:ext cx="3040564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微型传感器概述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微型传感器是一种尺寸微小、功能专一的电子器件，能够感知并检测特定环境或物质的变化。它们广泛应用于医疗、工业和消费电子产品中，是现代科技不可或缺的组成部分。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6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微型传感器在多个领域发挥着重要作用，包括健康监测、环境监测、智能家居等。其高灵敏度和精确度使得这些应用更为高效和可靠，为人们的生活带来便利。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19" y="1627202"/>
            <a:ext cx="3040565" cy="3988066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发展趋势与挑战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随着技术的进步，微型传感器正向着更高精度、更低成本、多功能集成方向发展。然而，如何提高传感器的稳定性和耐用性，以及如何确保数据安全，仍是当前面临的主要挑战。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3919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2025-09-30T16:17:00Z</dcterms:created>
  <dcterms:modified xsi:type="dcterms:W3CDTF">2025-09-30T16:16:39Z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1639FB8D8C0D4C29BC1C91024DF8557E_12</vt:lpwstr>
  </property>
  <property fmtid="{D5CDD505-2E9C-101B-9397-08002B2CF9AE}" pid="3" name="KSOProductBuildVer">
    <vt:lpwstr>2052-12.1.0.22529</vt:lpwstr>
  </property>
</Properties>
</file>