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卫星会议全景洞察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18D6B"/>
                </a:solidFill>
                <a:latin typeface="微软雅黑" panose="020B0503020204020204" charset="-122"/>
              </a:rPr>
              <a:t>高效协同与技术赋能</a:t>
            </a:r>
            <a:endParaRPr sz="30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信号传输技术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卫星通信是利用人造卫星作为中继站，实现地面与地面之间或地面向空中的通信方式。它通过电磁波传输信息，覆盖范围广，不受地形限制。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卫星通信原理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在卫星通信中，信号调制是将数字或模拟信号转换为适合在信道上传输的形式。常见的调制方式包括幅度调制、频率调制和相位调制等。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信号调制技术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为保证卫星通信质量，需采用抗干扰技术减少噪声影响。这些技术包括频谱管理、编码技术以及多址接入等方法，有效提升了通信稳定性。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抗干扰技术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定位导航原理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卫星导航系统概述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卫星导航系统通过地面控制站与多颗卫星的协同工作，实现全球范围内高精度、全天候的定位和导航服务。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GPS工作原理解析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GPS利用卫星发射的信号，通过接收机精确计算位置信息。其核心原理包括伪距测量、载波相位技术及差分GPS等。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北斗系统定位优势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北斗系统具备独特的短报文通信功能，提供更精准的定位精度，同时支持多频信号增强抗干扰能力，满足不同场景需求。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应用场景分类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应急指挥调度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应急指挥调度系统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该系统是应对突发事件的核心工具，通过集成通信、数据处理和决策支持功能，实现快速有效的应急响应。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关键技术与应用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涉及实时数据采集、云计算和大数据分析等技术，确保在紧急情况下能够迅速获取信息，优化资源配置。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随着技术进步，应急指挥调度将更加智能化和自动化，提升灾害预防和响应能力，减少潜在损失。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远程医疗协作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远程医疗协作概述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探讨远程医疗在现代医学中的作用，通过卫星会议连接全球专家，为患者提供即时诊断和治疗建议。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技术支撑与应用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分析远程医疗协作所需的技术支持，如视频会议系统、云计算和大数据分析等，以及这些技术如何提高医疗服务效率。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面临的挑战与对策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讨论实施远程医疗协作时可能遇到的隐私保护、数据安全等问题，并探索有效的解决策略，确保医疗服务的质量和安全性。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优势特性分析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覆盖范围优势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覆盖范围优势概述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通过卫星会议，企业可轻松实现全球范围内的即时通讯，无论员工身处何地，都能无缝参与讨论和协作。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跨国团队沟通无障碍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利用卫星会议技术，跨国团队能够跨越语言和文化差异，实时交流想法，提高项目执行效率。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灵活应对突发事件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在紧急情况下，卫星会议能迅速召集相关人员进行决策和协调，确保信息传递的即时性和准确性。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实时交互能力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实时交互技术概述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实时交互技术允许用户与系统即时互动，通过语音、视频或文本方式进行沟通。该技术广泛应用于在线会议和远程协作中，提升工作效率与用户体验。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关键技术实现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实时交互能力依赖于高效的数据传输和处理能力。采用先进的编码解码技术、流媒体传输协议等，保证信息在低延迟下准确快速地传递，满足高实时性需求。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32093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应用场景实例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实时交互能力在视频会议、在线教育、远程医疗等领域得到广泛应用。例如，疫情期间，远程医疗系统通过实时视频通话，医生能够远程诊断病人状况，提供及时医疗服务。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行业应用案例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石油勘探领域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石油勘探技术演进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自20世纪中期以来，石油勘探技术经历了从地面地质分析到卫星遥感、地震波探测的飞速发展，极大提高了资源定位的准确性和效率。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关键设备与软件应用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现代石油勘探依赖高端地震成像设备、数据处理软件及模拟平台，这些工具能够深入地下数千米，精确描绘油藏结构，优化开采方案。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环境影响与可持续发展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在推进石油勘探的同时，行业正面临环境保护的挑战，采取绿色勘探技术减少对生态的破坏，并探索替代能源以实现可持续发展目标。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卫星会议概述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系统组成架构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关键技术支撑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应用场景分类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优势特性分析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行业应用案例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安全保障机制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设备选型指南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运维管理要点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灾害救援实例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2008年汶川大地震，卫星技术用于快速评估灾情，指导地面救援队伍精准到达受灾区域，有效减少人员伤亡。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地震救援实例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利用卫星遥感技术监测洪水动态，实时更新水位信息，为防洪决策提供依据，确保及时疏散和救援行动。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洪水监测与响应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在2019年澳大利亚森林大火中，卫星图像帮助识别火源并监测火势蔓延，协助消防部门制定灭火策略，控制火情发展。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森林火灾控制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智能化升级方向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自动化处理能力提升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通过引入先进的算法和机器学习技术，卫星会议的数据处理、分析及报告生成过程实现自动化，大幅提高工作效率。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智能决策支持系统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集成大数据分析与人工智能，为决策者提供实时数据洞察，辅助进行更精准的战略规划和资源配置，增强决策的科学性和前瞻性。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语音与图像识别优化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利用深度学习技术优化语音识别和图像分析，提升会议中信息的准确捕捉与理解，支持多语言环境下的交流无障碍，增强国际协作效率。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多网融合前景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多网融合定义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多网融合指将多种通信网络技术（如卫星、地面、无线等）整合，实现资源共享与优化配置，提升整体通信效率和服务质量。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随着5G、物联网等技术的成熟，多网融合成为必然趋势。通过技术创新和标准制定，促进不同网络间无缝对接，满足未来通信需求。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应用前景展望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多网融合在智慧城市、远程医疗、无人驾驶等领域展现巨大潜力。通过高效协同工作，为用户提供更稳定、快速的信息服务。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安全保障机制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数据加密措施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数据加密是保护信息安全的重要手段，通过算法将明文转换为密文，防止未经授权的访问和窃取。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数据加密技术简介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包括对称加密（如AES）、非对称加密（RSA）以及哈希算法（SHA），各种算法适用于不同的安全需求场景。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常见的加密算法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在卫星会议中采用数据加密措施，确保会议数据传输过程中的机密性与完整性，防止信息泄露和篡改。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加密措施在卫星会议中的应用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抗干扰策略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信号增强技术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通过提高信号功率或使用更高效的天线设计，增强卫星通信的抗干扰能力。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频率跳变策略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采用快速改变工作频率的方法，有效避开干扰源，保持通信稳定。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错误检测与纠正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利用先进的纠错算法，识别并修正传输过程中可能出现的错误，保证数据完整性。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设备选型指南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终端类型对比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终端类型概述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卫星会议中，终端类型多样，包括固定、移动和便携等，每种类型适应不同应用场景，如远程办公或户外活动。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固定终端特点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固定终端稳定可靠，适合长期使用，通常安装在会议室或办公室内，提供高质量的音视频通信体验。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移动终端优势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移动终端便于携带，支持灵活部署，适用于临时会议或外出时使用，满足用户随时随地沟通的需求。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性能参数考量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卫星性能参数概述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卫星性能参数包括轨道高度、运行速度和载荷能力等，这些指标决定了卫星的通信范围、传输速率及承载任务的能力。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关键性能参数详解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轨道高度影响信号覆盖面积，运行速度决定数据传输效率，而载荷能力则直接关系到卫星能完成的任务类型与数量。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性能评估与优化建议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通过分析卫星运行数据，评估其性能表现，提出调整轨道、升级硬件等优化建议，以提升卫星工作效率和服务质量。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卫星会议概述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运维管理要点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日常维护规范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日常检查流程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定期对卫星关键部件进行检查，包括电源系统、通信设备和姿态控制系统，确保其处于最佳工作状态。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维护周期与计划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根据卫星使用情况和制造商建议，制定详细的维护周期和计划，包括预防性维护和故障检修。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应急响应措施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建立快速有效的应急响应机制，一旦发现异常或故障，立即启动预案，减少潜在风险和损失。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故障排查流程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故障初步检测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在卫星会议中，首先进行设备状态检查，包括电源、网络连接等，确保基础运行条件正常。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信号强度分析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对卫星信号接收强度进行评估，判断是否存在弱信号或干扰现象，这是排除通信问题的关键步骤。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软件系统检查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检查卫星会议软件版本和配置，确认软件更新至最新版本，并正确设置相关参数，以保障系统稳定运行。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定义与特点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卫星会议定义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卫星会议是一种通过互联网或电话网络，将多个地点的参与者连接到一起进行实时交流的会议形式。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卫星会议特点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具有跨越地域限制、灵活安排时间、节省成本等显著优势，特别适用于跨国企业和远程团队协作。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卫星会议应用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广泛应用于企业培训、产品发布、国际研讨会等多个领域，有效提升沟通效率与合作质量。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424404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发展历程简述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卫星会议起源于20世纪90年代，随着通信技术的进步，使得远程交流成为可能。最初目的是为全球用户提供便捷的沟通方式，现已广泛应用于教育、商业等领域。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卫星会议起源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从最初的模拟信号传输，到数字信号的广泛应用，卫星会议经历了多个发展阶段。每一次技术革新都极大地提升了会议的质量和效率，使远程协作更加高效便捷。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发展历程回顾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目前，卫星会议已成为企业、教育机构及政府部门不可或缺的工具。不仅支持高清视频和音频传输，还具备数据共享、协同工作等功能，极大促进了信息的交流与合作。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当前应用现状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系统组成架构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地面控制中心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地面控制中心概述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地面控制中心是卫星运行的核心指挥机构，负责卫星的发射、跟踪与控制，确保其稳定运行和有效任务执行。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关键职能介绍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地面控制中心承担着监控卫星状态、接收传回数据、发送指令等关键任务，保障卫星系统高效运作。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技术支撑与创新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随着技术进步，地面控制中心不断采用先进设备和技术手段，如自动化处理系统和高精度定位技术，提升工作效率和准确性。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通信链路解析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通信链路基本概念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通信链路是信息传输的物理或逻辑路径，包括发送端、接收端及中间传输媒介，确保数据准确传递至目的地。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卫星通信原理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利用人造卫星作为中继站，实现地球任意两点间的远距离通信。卫星接收信号后转发，克服了地面障碍和距离限制。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20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链路质量评估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通过信噪比、误码率等指标评估通信链路性能。高质量的链路能减少干扰，提高数据传输效率和可靠性。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关键技术支撑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3896</Words>
  <Application>WPS 演示</Application>
  <PresentationFormat>全屏显示(4:3)</PresentationFormat>
  <Paragraphs>364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2025-10-01T03:26:00Z</dcterms:created>
  <dcterms:modified xsi:type="dcterms:W3CDTF">2025-10-01T03:25:22Z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06D3F59945234225825D8DAD6908B79B_12</vt:lpwstr>
  </property>
  <property fmtid="{D5CDD505-2E9C-101B-9397-08002B2CF9AE}" pid="3" name="KSOProductBuildVer">
    <vt:lpwstr>2052-12.1.0.22529</vt:lpwstr>
  </property>
</Properties>
</file>