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Lst>
  <p:sldSz cx="12192000" cy="6858000" type="screen16x9"/>
  <p:notesSz cx="6858000" cy="9144000"/>
  <p:custDataLst>
    <p:tags r:id="rId4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1" Type="http://schemas.openxmlformats.org/officeDocument/2006/relationships/tags" Target="tags/tag1.xml"/><Relationship Id="rId40" Type="http://schemas.openxmlformats.org/officeDocument/2006/relationships/tableStyles" Target="tableStyles.xml"/><Relationship Id="rId4" Type="http://schemas.openxmlformats.org/officeDocument/2006/relationships/slide" Target="slides/slide2.xml"/><Relationship Id="rId39" Type="http://schemas.openxmlformats.org/officeDocument/2006/relationships/viewProps" Target="viewProps.xml"/><Relationship Id="rId38" Type="http://schemas.openxmlformats.org/officeDocument/2006/relationships/presProps" Target="presProps.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jpe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jpe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jpe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jpe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jpe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jpe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GameFi创新浪潮</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0090FF"/>
                </a:solidFill>
                <a:latin typeface="微软雅黑" panose="020B0503020204020204" charset="-122"/>
              </a:rPr>
              <a:t>重塑区块链游戏生态</a:t>
            </a:r>
            <a:endParaRPr sz="3000" b="1" i="0">
              <a:solidFill>
                <a:srgbClr val="0090FF"/>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2025/10/09</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P2E收益结构</a:t>
            </a:r>
            <a:endParaRPr sz="3000" b="1" i="0">
              <a:solidFill>
                <a:srgbClr val="000000"/>
              </a:solidFill>
              <a:latin typeface="微软雅黑" panose="020B0503020204020204" charset="-122"/>
            </a:endParaRPr>
          </a:p>
        </p:txBody>
      </p:sp>
      <p:sp>
        <p:nvSpPr>
          <p:cNvPr id="4" name="New shape"/>
          <p:cNvSpPr/>
          <p:nvPr/>
        </p:nvSpPr>
        <p:spPr>
          <a:xfrm>
            <a:off x="1558800" y="2402271"/>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P2E，即Play-to-Earn的缩写，是一种让玩家通过参与游戏赚取收益的新型商业模式。该模式结合了传统游戏与区块链技术，为玩家提供全新的赚钱方式。</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游戏即收益模式</a:t>
            </a:r>
            <a:endParaRPr sz="2100" b="1" i="0">
              <a:solidFill>
                <a:srgbClr val="0090FF"/>
              </a:solidFill>
              <a:latin typeface="微软雅黑" panose="020B0503020204020204" charset="-122"/>
            </a:endParaRPr>
          </a:p>
        </p:txBody>
      </p:sp>
      <p:sp>
        <p:nvSpPr>
          <p:cNvPr id="6" name="New shape"/>
          <p:cNvSpPr/>
          <p:nvPr/>
        </p:nvSpPr>
        <p:spPr>
          <a:xfrm>
            <a:off x="4430015" y="240227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P2E游戏的主要收益来源包括游戏内资产交易、完成任务奖励、以及游戏内经济活动等。这些方式不仅增加了游戏的趣味性，同时也为玩家创造了实际的经济价值。</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主要收益来源</a:t>
            </a:r>
            <a:endParaRPr sz="2100" b="1" i="0">
              <a:solidFill>
                <a:srgbClr val="0090FF"/>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P2E游戏虽然提供了新的盈利途径，但也存在诸多风险和挑战，如市场波动性大、项目方跑路风险、技术安全问题等。玩家在选择参与时需要谨慎评估。</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风险与挑战</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03</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典型模式分类</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Axie Infinity案例</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Axie Infinity概述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Axie Infinity是一款基于区块链的游戏，结合了游戏与金融元素，玩家通过收集、繁殖和战斗虚拟宠物“Axies”来赚取收益。</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经济系统解析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Axie Infinity构建了一个独特的经济体系，包括SLP和ETH作为主要货币，玩家可以通过游戏内活动获得这些货币，并用于购买或交易Axies。</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游戏模式介绍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游戏主要包括PVE（玩家对环境）和PVP（玩家对玩家）两种模式，玩家可以选择不同的策略参与游戏，体验丰富的对战乐趣。</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Decentraland实践</a:t>
            </a:r>
            <a:endParaRPr sz="3000" b="1" i="0">
              <a:solidFill>
                <a:srgbClr val="000000"/>
              </a:solidFill>
              <a:latin typeface="微软雅黑" panose="020B0503020204020204" charset="-122"/>
            </a:endParaRPr>
          </a:p>
        </p:txBody>
      </p:sp>
      <p:sp>
        <p:nvSpPr>
          <p:cNvPr id="4" name="New shape"/>
          <p:cNvSpPr/>
          <p:nvPr/>
        </p:nvSpPr>
        <p:spPr>
          <a:xfrm>
            <a:off x="1558800" y="1627201"/>
            <a:ext cx="3040541" cy="3988066"/>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虚拟土地所有权</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Decentraland允许用户购买和拥有虚拟土地，这些土地可用作游戏空间、商业活动或社交用途。土地所有权记录在区块链上，确保透明和不可篡改。</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41" y="1627201"/>
            <a:ext cx="3040541" cy="3988066"/>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经济系统运作</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Decentraland内设有自己的数字货币（MANA），用于交易虚拟物品和服务。通过智能合约实现自动化支付，促进了一个去中心化的市场环境。</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83" y="1627201"/>
            <a:ext cx="3040555" cy="3988066"/>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社区自治机制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Decentraland采用DAO（去中心化自治组织）管理模式，社区成员可通过投票参与决策过程。这种模式增强了平台的透明度和公平性，吸引了广泛的参与者。</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Splinterlands创新</a:t>
            </a:r>
            <a:endParaRPr sz="3000" b="1" i="0">
              <a:solidFill>
                <a:srgbClr val="000000"/>
              </a:solidFill>
              <a:latin typeface="微软雅黑" panose="020B0503020204020204" charset="-122"/>
            </a:endParaRPr>
          </a:p>
        </p:txBody>
      </p:sp>
      <p:sp>
        <p:nvSpPr>
          <p:cNvPr id="4" name="New shape"/>
          <p:cNvSpPr/>
          <p:nvPr/>
        </p:nvSpPr>
        <p:spPr>
          <a:xfrm>
            <a:off x="6458401" y="1735403"/>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游戏化金融模式</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GameFi，即游戏化金融，通过将传统金融元素嵌入游戏中，实现资产的增值与流通。玩家在享受游戏乐趣的同时，也能获得真实的经济收益。</a:t>
            </a:r>
            <a:endParaRPr sz="1575" b="0" i="0">
              <a:solidFill>
                <a:srgbClr val="000000"/>
              </a:solidFill>
              <a:latin typeface="微软雅黑" panose="020B0503020204020204" charset="-122"/>
            </a:endParaRPr>
          </a:p>
        </p:txBody>
      </p:sp>
      <p:sp>
        <p:nvSpPr>
          <p:cNvPr id="5" name="New shape"/>
          <p:cNvSpPr/>
          <p:nvPr/>
        </p:nvSpPr>
        <p:spPr>
          <a:xfrm>
            <a:off x="981860" y="2390400"/>
            <a:ext cx="4545077"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Splinterlands独特性</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Splinterlands作为GameFi的代表之一，以卡牌战斗为核心，结合区块链技术，让玩家在对战中赚取NFT奖励，开创了全新的游戏体验和经济模式。</a:t>
            </a:r>
            <a:endParaRPr sz="1575" b="0" i="0">
              <a:solidFill>
                <a:srgbClr val="000000"/>
              </a:solidFill>
              <a:latin typeface="微软雅黑" panose="020B0503020204020204" charset="-122"/>
            </a:endParaRPr>
          </a:p>
        </p:txBody>
      </p:sp>
      <p:sp>
        <p:nvSpPr>
          <p:cNvPr id="6" name="New shape"/>
          <p:cNvSpPr/>
          <p:nvPr/>
        </p:nvSpPr>
        <p:spPr>
          <a:xfrm>
            <a:off x="6458401" y="3726212"/>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创新对市场影响</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Splinterlands的创新不仅推动了GameFi的发展，也为区块链和加密资产领域带来了新的增长点，吸引了大量玩家和投资者的关注。</a:t>
            </a:r>
            <a:endParaRPr sz="1575" b="0" i="0">
              <a:solidFill>
                <a:srgbClr val="000000"/>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965012"/>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4097012"/>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906752"/>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72621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04</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技术架构拆解</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智能合约应用</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智能合约定义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智能合约基于区块链技术的自动化合同，通过代码自动执行和验证，无需第三方介入，确保交易透明与安全。</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应用场景分析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智能合约在游戏领域广泛应用，如自动执行玩家奖励、道具交换等，提升游戏体验与公平性，同时降低运营成本。</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技术优势探讨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智能合约具备去中心化、不可篡改等特性，保障数据安全，减少人为干预，提高系统效率及用户信任度。</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NFT确权系统</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NFT确权系统概述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NFT确权系统是一种区块链技术应用，用于验证和保护数字资产的所有权，确保每件作品的唯一性和真实性。</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技术实现原理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该系统通过区块链记录每个NFT的创建、交易等信息，利用加密算法保证信息不可篡改，实现对数字资产的确权。</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应用场景与优势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NFT确权系统广泛应用于艺术品、游戏道具等领域，有效防止盗版和伪造，增强用户信任度，促进数字资产流通。</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跨链交互方案</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跨链技术基础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跨链技术允许不同区块链之间的交互和数据共享，通过建立桥接协议实现资产和信息的无缝传递。</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游戏资产跨链方案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通过开发专门设计的智能合约和跨链桥，玩家可以在不同平台间自由转移游戏内资产，增强玩家体验和流动性。</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安全性与隐私保护</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实施严格的加密技术和安全措施确保跨链交易的安全性和参与者的隐私权，防止潜在的网络攻击和信息泄露。</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05</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市场现状洞察</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目录</a:t>
            </a:r>
            <a:endParaRPr sz="4800" b="1" i="0">
              <a:solidFill>
                <a:srgbClr val="0F3558"/>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01</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GameFi概念解析</a:t>
            </a:r>
            <a:endParaRPr sz="1575" b="0" i="0">
              <a:solidFill>
                <a:srgbClr val="000000"/>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02</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运行机制剖析</a:t>
            </a:r>
            <a:endParaRPr sz="1575" b="0" i="0">
              <a:solidFill>
                <a:srgbClr val="000000"/>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03</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典型模式分类</a:t>
            </a:r>
            <a:endParaRPr sz="1575" b="0" i="0">
              <a:solidFill>
                <a:srgbClr val="000000"/>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04</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技术架构拆解</a:t>
            </a:r>
            <a:endParaRPr sz="1575" b="0" i="0">
              <a:solidFill>
                <a:srgbClr val="000000"/>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05</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市场现状洞察</a:t>
            </a:r>
            <a:endParaRPr sz="1575" b="0" i="0">
              <a:solidFill>
                <a:srgbClr val="000000"/>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06</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机遇价值挖掘</a:t>
            </a:r>
            <a:endParaRPr sz="1575" b="0" i="0">
              <a:solidFill>
                <a:srgbClr val="000000"/>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07</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风险挑战警示</a:t>
            </a:r>
            <a:endParaRPr sz="1575" b="0" i="0">
              <a:solidFill>
                <a:srgbClr val="000000"/>
              </a:solidFill>
              <a:latin typeface="微软雅黑" panose="020B0503020204020204" charset="-122"/>
            </a:endParaRPr>
          </a:p>
        </p:txBody>
      </p:sp>
      <p:sp>
        <p:nvSpPr>
          <p:cNvPr id="11" name="New shape"/>
          <p:cNvSpPr/>
          <p:nvPr/>
        </p:nvSpPr>
        <p:spPr>
          <a:xfrm>
            <a:off x="5423828"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08</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未来演进方向</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用户增长曲线</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在GameFi项目启动初期，用户增长速度通常较快。这一阶段主要依靠新颖的游戏模式和激励机制吸引早期用户。</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用户增长初期曲线</a:t>
            </a:r>
            <a:endParaRPr sz="2100" b="1" i="0">
              <a:solidFill>
                <a:srgbClr val="0090F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随着项目的深入发展，用户增长会逐渐进入一个相对稳定的时期。此时，平台需要通过不断优化游戏体验和增加新功能来维持用户活跃度。</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稳定增长期</a:t>
            </a:r>
            <a:endParaRPr sz="2100" b="1" i="0">
              <a:solidFill>
                <a:srgbClr val="0090FF"/>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在某些特定事件或营销活动的刺激下，GameFi平台可能会出现用户数的爆发式增长。这通常是因为新的游戏内容、合作活动或社区推广策略的成功实施。</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爆发式增长</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资本投入趋势</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资本投入概览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近年来，GameFi领域吸引大量资本涌入，投资金额逐年上升，显示市场对此类项目的高度关注和认可。</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投资主体分析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主要资本来源包括传统风险投资、区块链基金及个人投资者等，多元化的投资主体为GameFi的发展提供了丰富的资金支持。</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资本流向趋势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资本主要集中在游戏开发、平台建设和技术创新等领域，随着市场的成熟，更多资金开始向运营优化和生态建设倾斜。</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区域分布特征</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区域分布概述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游戏化金融（GameFi）的区域分布呈现多样化，亚洲特别是东南亚地区发展迅速，欧美紧随其后，形成了全球性的发展格局。</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主要发展区域分析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东亚与东南亚因其庞大的用户基础和对新技术的快速接受能力成为GameFi发展的热点，而北美和欧洲则以其技术创新和政策支持为特色。</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区域差异影响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各地区因文化、经济和技术发展水平不同，GameFi的发展模式和重点也有所差异，这种差异推动了全球GameFi生态系统的多元化发展。</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06</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机遇价值挖掘</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创作者新赛道</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游戏与区块链结合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GameFi是游戏与区块链技术的结合产物，通过智能合约实现资产确权与交易，提供全新的游戏体验和价值流通方式。</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创作者经济新机遇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GameFi为游戏内容创作者提供了新的经济模式，通过虚拟物品销售、游戏内广告等方式实现盈利，拓宽了创作收入来源。</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创新玩法与社区建设</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GameFi通过引入NFT、DeFi等元素，创造出独特的游戏玩法，同时构建玩家社区，促进玩家互动与合作，增强游戏粘性。</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资产流通革新</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基于区块链的去中心化交易所，允许玩家直接买卖虚拟资产，无需中间平台，保障交易透明性和安全性。</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去中心化资产交易</a:t>
            </a:r>
            <a:endParaRPr sz="2100" b="1" i="0">
              <a:solidFill>
                <a:srgbClr val="0090F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利用智能合约技术，游戏内的资产转移、奖励发放等行为可自动执行，减少人为干预，提高效率和公平性。</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智能合约自动执行</a:t>
            </a:r>
            <a:endParaRPr sz="2100" b="1" i="0">
              <a:solidFill>
                <a:srgbClr val="0090F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通过标准化协议，实现不同游戏间资产的互通，增强用户体验，促进游戏生态的融合与扩展。</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跨游戏资产互操作</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Web3入口潜力</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Web3与游戏的结合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通过区块链技术，Web3为游戏产业提供了新的入口，使得玩家能够拥有自己的数字资产，并参与游戏经济的构建。</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去中心化金融的潜力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GameFi将DeFi的概念引入游戏领域，玩家可以通过游戏赚取收益，同时推动游戏内经济系统的发展与创新。</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社区驱动的游戏模式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利用Web3技术，GameFi实现了社区自治和治理，玩家不仅是消费者，更是内容的创造者与决策者。</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07</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风险挑战警示</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监管政策动态</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全球监管趋势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随着GameFi的兴起，全球范围内对其监管政策逐渐加强，包括加密货币交易、游戏内经济系统等方面。</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国内政策动态</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中国对GameFi的监管政策持续更新，旨在保护投资者权益，防止非法集资和金融欺诈行为，确保市场健康发展。</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国际监管比较</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不同国家和地区对GameFi的监管态度存在差异，欧盟、美国等地区有严格的监管措施，而其他地区则相对宽松。</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经济模型漏洞</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经济模型漏洞概述</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分析GameFi经济模型中存在的漏洞，包括资产价格波动、市场操纵等问题，探讨其对整个游戏金融生态系统的影响。</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资产价格波动风险</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讨论GameFi中资产价格不稳定的原因，如供需失衡、外部市场因素等，以及这些波动对玩家和投资者的潜在影响。</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市场操纵与欺诈行为</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揭示GameFi中可能出现的市场操纵和欺诈行为，如虚假交易、内幕交易等，分析其成因及防范措施。</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01</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GameFi概念解析</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安全攻防要点</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网络攻击防御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针对GameFi平台的网络攻击，需部署高级防火墙和入侵检测系统，确保数据通信的安全性，防止黑客入侵。</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智能合约安全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GameFi中的智能合约是关键资产，应采用形式化验证等技术手段，确保其逻辑正确性和安全性，避免漏洞被利用。</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用户隐私保护</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在GameFi应用中，必须强化用户数据的加密存储与传输，实施严格的访问控制策略，保障用户隐私不被泄露。</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08</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未来演进方向</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元宇宙融合路径</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技术融合路径</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通过区块链技术与虚拟现实的结合，实现元宇宙中资产的数字化和交易的透明化，为玩家提供沉浸式体验。</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经济体系构建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在元宇宙中建立基于区块链的经济体系，使用户能够拥有、交换和投资虚拟资产，推动GameFi生态的持续发展。</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社交互动增强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利用元宇宙平台提升玩家间的互动性，通过游戏内的社交功能，增强用户的沉浸感和参与度，促进社区的形成和发展。</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AR/VR技术赋能</a:t>
            </a:r>
            <a:endParaRPr sz="3000" b="1" i="0">
              <a:solidFill>
                <a:srgbClr val="000000"/>
              </a:solidFill>
              <a:latin typeface="微软雅黑" panose="020B0503020204020204" charset="-122"/>
            </a:endParaRPr>
          </a:p>
        </p:txBody>
      </p:sp>
      <p:sp>
        <p:nvSpPr>
          <p:cNvPr id="4" name="New shape"/>
          <p:cNvSpPr/>
          <p:nvPr/>
        </p:nvSpPr>
        <p:spPr>
          <a:xfrm>
            <a:off x="1558800" y="1627201"/>
            <a:ext cx="3040562" cy="394798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AR/VR技术在游戏中的应用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增强现实(AR)和虚拟现实(VR)技术为游戏产业带来革命性变化，通过提供沉浸式体验，使玩家仿佛置身游戏世界，极大提升游戏的吸引力。</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62" y="1627201"/>
            <a:ext cx="3040532" cy="3947989"/>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游戏交互性的提升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AR/VR技术增强了游戏的互动性，允许玩家以更自然的方式与游戏环境互动，如使用手势控制或全身体感设备，从而提升整体的游戏体验。</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93" y="1627200"/>
            <a:ext cx="3040542" cy="394798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教育与培训的新平台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利用AR/VR技术，游戏不再仅限于娱乐，它们也成为教育和专业培训的重要工具。通过模拟真实场景，学习者可以在无风险的环境中进行实践操作。</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合规化发展展望</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合规化发展必要性</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随着GameFi市场的快速增长，合规化成为其健康发展的必要条件，确保玩家权益和市场秩序。</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监管框架构建</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建立完善的法律与监管框架，明确GameFi运营规则，促进行业标准化，保障投资者及用户利益。</a:t>
            </a:r>
            <a:endParaRPr sz="1575" b="0" i="0">
              <a:solidFill>
                <a:srgbClr val="000000"/>
              </a:solidFill>
              <a:latin typeface="微软雅黑" panose="020B0503020204020204" charset="-122"/>
            </a:endParaRPr>
          </a:p>
        </p:txBody>
      </p:sp>
      <p:sp>
        <p:nvSpPr>
          <p:cNvPr id="6" name="New shape"/>
          <p:cNvSpPr/>
          <p:nvPr/>
        </p:nvSpPr>
        <p:spPr>
          <a:xfrm>
            <a:off x="6458401" y="3005402"/>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未来展望</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预见GameFi将朝着更加透明、安全、合规的方向发展，技术创新与合规并行，推动整个产业生态的成熟。</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定义与核心要素</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定义与核心要素</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GameFi，即游戏化金融，结合了区块链技术、去中心化金融和游戏化元素，旨在通过游戏机制激励用户参与金融活动。</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核心技能类别</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GameFi的核心技能包括区块链技术应用、智能合约开发、去中心化金融产品设计以及游戏化用户体验设计等。</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应用场景分析</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GameFi广泛应用于虚拟资产交易、数字收藏品拍卖、去中心化自治组织治理等领域，为用户提供全新的金融服务体验。</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发展历程脉络</a:t>
            </a:r>
            <a:endParaRPr sz="3000" b="1" i="0">
              <a:solidFill>
                <a:srgbClr val="000000"/>
              </a:solidFill>
              <a:latin typeface="微软雅黑" panose="020B0503020204020204" charset="-122"/>
            </a:endParaRPr>
          </a:p>
        </p:txBody>
      </p:sp>
      <p:sp>
        <p:nvSpPr>
          <p:cNvPr id="4" name="New shape"/>
          <p:cNvSpPr/>
          <p:nvPr/>
        </p:nvSpPr>
        <p:spPr>
          <a:xfrm>
            <a:off x="1558800" y="2878466"/>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2020年前后，GameFi概念首次提出，融合区块链和游戏产业，旨在实现游戏资产的数字化、金融化。</a:t>
            </a:r>
            <a:endParaRPr sz="1575" b="0" i="0">
              <a:solidFill>
                <a:srgbClr val="000000"/>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GameFi的起源背景</a:t>
            </a:r>
            <a:endParaRPr sz="2100" b="1" i="0">
              <a:solidFill>
                <a:srgbClr val="0090F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GameFi经历了从概念验证到市场应用的快速发展，包括早期实验项目、平台搭建以及大规模用户参与等关键阶段。</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主要发展阶段</a:t>
            </a:r>
            <a:endParaRPr sz="2100" b="1" i="0">
              <a:solidFill>
                <a:srgbClr val="0090F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目前，GameFi正处于快速发展期，新项目层出不穷，同时面临监管挑战和技术瓶颈，但市场前景广阔。</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当前发展态势</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行业生态图谱</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游戏开发技术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游戏开发技术涵盖图形渲染、物理模拟、人工智能等，是GameFi项目成功的基础。高效的游戏引擎和优化技术能提升用户体验。</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区块链技术应用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区块链技术在GameFi中用于资产确权和交易记录，确保数据透明和不可篡改。智能合约实现自动化的游戏内经济系统。</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社区运营策略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社区运营策略包括玩家激励计划、社交互动平台建设和用户反馈机制，增强玩家参与感和忠诚度，推动GameFi生态健康发展。</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02</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运行机制剖析</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区块链底层支撑</a:t>
            </a:r>
            <a:endParaRPr sz="3000" b="1" i="0">
              <a:solidFill>
                <a:srgbClr val="000000"/>
              </a:solidFill>
              <a:latin typeface="微软雅黑" panose="020B0503020204020204" charset="-122"/>
            </a:endParaRPr>
          </a:p>
        </p:txBody>
      </p:sp>
      <p:sp>
        <p:nvSpPr>
          <p:cNvPr id="4" name="New shape"/>
          <p:cNvSpPr/>
          <p:nvPr/>
        </p:nvSpPr>
        <p:spPr>
          <a:xfrm>
            <a:off x="1558800" y="1627201"/>
            <a:ext cx="3040516" cy="3267239"/>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区块链技术概述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区块链是一种分布式账本技术，通过加密和共识机制确保数据安全与透明，广泛应用于数字货币、供应链管理等领域。</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6" y="1627201"/>
            <a:ext cx="3040502" cy="32672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智能合约功能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智能合约基于代码自动执行合同条款，无需第三方介入，提高了交易效率和信任度，是区块链核心应用之一。</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17" y="1627201"/>
            <a:ext cx="3040517" cy="3267239"/>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去中心化特性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去中心化意味着无中央控制机构，每个参与者共同维护网络，增强了系统的抗攻击能力和透明度，保障了用户权益。</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代币经济模型</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代币经济模型概述</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代币经济模型是GameFi的核心，通过发行和流通游戏内代币，实现玩家资产的数字化，促进虚拟经济系统的健康发展。</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代币分配机制</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代币分配机制包括初始发行、增发、销毁等多种方式，旨在平衡供需关系，稳定市场价值，同时激励玩家参与游戏生态建设。</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代币应用场景</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代币在GameFi中具有多种应用场景，如购买道具、交易资源、参与治理等，增强了游戏的互动性和可持续性，提升了用户体验。</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4977</Words>
  <Application>WPS 演示</Application>
  <PresentationFormat>全屏显示(4:3)</PresentationFormat>
  <Paragraphs>404</Paragraphs>
  <Slides>35</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35</vt:i4>
      </vt:variant>
    </vt:vector>
  </HeadingPairs>
  <TitlesOfParts>
    <vt:vector size="42"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2025-10-09T09:05:00Z</dcterms:created>
  <dcterms:modified xsi:type="dcterms:W3CDTF">2025-10-09T09:05:13Z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AD8AB925A14F4F0DA8725311344E8DA0_12</vt:lpwstr>
  </property>
  <property fmtid="{D5CDD505-2E9C-101B-9397-08002B2CF9AE}" pid="3" name="KSOProductBuildVer">
    <vt:lpwstr>2052-12.1.0.22529</vt:lpwstr>
  </property>
</Properties>
</file>