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AI情理系统赋能新未来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智能决策与情感交互融合之道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知识图谱构建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知识图谱是人工智能领域的一种重要工具，通过构建实体、概念及其关系的网络模型，实现知识的结构化和语义化。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知识图谱概述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包括数据收集、预处理、实体识别、关系抽取等步骤，采用自然语言处理、机器学习等技术手段，确保知识的准确和全面。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构建方法与技术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广泛应用于智能搜索、推荐系统、问答系统等领域，提升了信息检索的效率和准确性，推动了人工智能技术的实际应用和发展。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应用领域与价值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因果链推演机制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因果链推演原理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因果链推演是通过分析事件之间的因果关系，预测未来可能的发展趋势和结果。这种机制在AI系统设计中至关重要，帮助系统作出更精确的决策。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因果链构建方法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构建因果链需要收集相关数据、建立模型并验证假设。通过不断迭代优化，可以提升因果链的准确性和可靠性，进而增强AI系统的决策能力。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AI系统中的因果链应用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在AI系统中，因果链推演被广泛应用于推荐系统、风险评估等领域。通过识别关键因素和因果关系，AI能够提供更为个性化和精准的服务。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决策平衡机制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伦理约束规则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伦理约束的重要性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在AI发展中，伦理约束起到关键作用，确保技术应用不违背人类价值观和法律法规。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隐私保护规则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强调在数据处理中必须尊重个人隐私，采取加密等手段防止数据泄露，保障用户信息安全。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9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公平性与透明度原则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确保AI系统决策过程的公正性与透明性，避免算法偏见，使所有利益相关者都能理解其运作机制。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动态权重分配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动态权重分配机制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动态权重分配是AI情理系统中的关键技术，根据输入数据和任务需求自动调整各算法模块的权重，以实现最优决策。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自适应学习策略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系统通过实时分析用户行为和反馈，不断优化权重分配方案，提高决策的准确性和适应性，满足不同场景的需求。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实时监控与调整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动态权重分配不仅关注初始设定，还强调在运行过程中对权重进行实时监控和调整，确保系统始终处于最佳状态。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交互优化策略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多模态反馈设计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多模态反馈定义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多模态反馈设计是指系统通过整合视觉、听觉、触觉等多种感官信息，以提供更丰富和自然的交互体验。这种设计方法在提升用户体验方面发挥着重要作用。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实现多模态反馈的关键技术包括语音识别、图像处理、自然语言处理等。这些技术的应用使得系统能够准确理解和响应用户的多种输入方式，从而增强交互效果。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应用场景举例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多模态反馈广泛应用于智能助手、虚拟客服、智能家居等领域。例如，通过语音指令与视觉反馈相结合，用户能够更直观地控制家居设备，实现更高效的人机互动。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场景自适应调整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场景识别与分类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系统通过深度学习算法，自动识别用户所处的具体场景，并对其进行分类，以便提供更加个性化的服务。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环境适应性调整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根据识别出的场景类型，AI情理系统自动调整其交互方式和内容呈现，确保在不同环境中都能提供优质体验。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实时响应与优化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系统能够实时监控场景变化，并据此快速调整策略，以实现最佳的互动效果和信息传递效率。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典型应用场景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智能客服领域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智能客服系统概述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介绍智能客服系统的基本概念，包括其定义、功能以及在现代客户服务中的重要性。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分析智能客服系统中的核心技能类别，如自然语言处理、机器学习和情感分析等。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应用场景与优势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探讨智能客服在不同领域的应用实例，以及采用该系统带来的效率提升和成本节约优势。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AI情理系统概述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情感感知模块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逻辑推理引擎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决策平衡机制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交互优化策略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技术挑战分析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E45E03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未来演进方向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医疗辅助诊断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通过深度学习技术，AI系统能够高效识别并分析医学影像，如X光、CT和MRI等，辅助医生快速诊断疾病。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医疗影像分析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AI系统能够自动整理和更新病历信息，提高病历检索效率，同时确保患者隐私安全。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智能病历管理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AI提供基于大数据的临床决策支持，包括治疗方案推荐、药物副作用预警等，以提升诊疗质量。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临床决策支持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技术挑战分析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数据偏见消除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数据偏见检测技术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通过算法分析数据中的潜在偏见，AI系统能够识别并纠正训练数据中的偏差，确保决策过程的公平性和准确性。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多角度数据处理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采用多元化的数据源和视角来构建模型，减少单一视角可能导致的偏见，增强AI系统的综合判断能力。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实时监控与调整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实施持续的数据质量监控和模型调整机制，及时发现并修正新出现的数据偏见问题，保障AI决策的长期有效性。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黑箱可解释性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黑箱可解释性概述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黑箱模型在AI领域广泛应用，但缺乏透明性。黑箱可解释性旨在揭示模型决策过程，提升透明度和信任度，是当前研究的热点方向之一。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可解释性方法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通过特征重要性、局部可解释性等技术手段，对模型内部机制进行解析，帮助理解模型决策依据，提高模型的可解释性和可信度。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可解释性技术已在医疗诊断、金融风控等领域取得应用，但仍面临计算复杂度高、解释结果不准确等问题。未来需进一步优化算法和模型结构。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未来演进方向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跨域知识迁移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跨域知识迁移概念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21800" y="2402271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4419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关键技术解析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284800" y="2402271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9" name="New shape"/>
          <p:cNvSpPr/>
          <p:nvPr/>
        </p:nvSpPr>
        <p:spPr>
          <a:xfrm>
            <a:off x="7282528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人机协作深化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人机协作模式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探讨AI与人类在工作、学习等场景中的协作方式，分析各自优势，实现优势互补，提升效率。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协作中的角色定位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明确AI与人类在协作过程中的角色分工，确保AI辅助决策，人类负责监督和创新，共同推动发展。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挑战与机遇并存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分析人机协作深化过程中面临的技术、伦理等挑战，同时把握由此带来的发展机遇，推动科技进步。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AI情理系统概述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定义与核心目标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AI情理系统定义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AI情理系统是利用人工智能技术，模拟人类情感和逻辑推理过程的智能系统，旨在实现与人类更自然、高效的交互。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核心目标阐述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AI情理系统的核心目标是通过深度学习和大数据分析，提升机器的情感识别和逻辑推理能力，以更好地理解和回应用户需求。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应用场景概览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AI情理系统广泛应用于客户服务、教育辅导、心理咨询等领域，通过模拟人类情感交流，提供更加贴心、个性化的服务体验。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技术架构基础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人工智能情理系统基于先进的机器学习和自然语言处理技术，构建出能够理解、推理和产生人类情感的智能模型。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技术架构概述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系统中包括数据处理模块、模型训练平台和情感交互接口，各部分协同工作，实现高效的情感分析和响应。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核心组件解析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AI情理系统可应用于客户服务、教育辅导及心理健康咨询等领域，通过模拟人类情感反应，提升服务质量和用户体验。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情感感知模块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语义解析技术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语义解析技术概述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语义解析技术是AI情理系统的核心，通过分析文本内容理解其含义，支持自然语言处理和机器理解。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关键技术原理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包括词法分析、句法分析和语义分析，通过构建语义模型，实现对文本的深入理解和准确解释。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应用场景及优势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应用于智能客服、信息检索等领域，能够提高交互效率与准确性，为用户提供更好的服务体验。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情绪识别算法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2" cy="3627421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情绪识别算法通过分析面部表情、语音语调等特征，自动判断个体的情绪状态，为AI情理系统提供基础数据支持。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核心技术解析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利用深度学习和模式识别技术，情绪识别算法能高效处理大规模数据，实现对情绪的精准分类和预测，提升AI系统的互动能力。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4" y="1627201"/>
            <a:ext cx="3040531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广泛应用于客户服务、心理辅导等领域，情绪识别算法面临数据多样性和实时性处理等挑战，需持续优化以适应复杂环境需求。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逻辑推理引擎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2955</Words>
  <Application>WPS 演示</Application>
  <PresentationFormat>全屏显示(4:3)</PresentationFormat>
  <Paragraphs>295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2025-09-30T16:36:00Z</dcterms:created>
  <dcterms:modified xsi:type="dcterms:W3CDTF">2025-09-30T16:35:50Z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48698CC27C8D4E08B23D7213D5D9260A_12</vt:lpwstr>
  </property>
  <property fmtid="{D5CDD505-2E9C-101B-9397-08002B2CF9AE}" pid="3" name="KSOProductBuildVer">
    <vt:lpwstr>2052-12.1.0.22529</vt:lpwstr>
  </property>
</Properties>
</file>