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卫星技术革新与应用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探索太空的新纪元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通信广播功能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卫星通信通过将信号传送至卫星，再转发回地面站实现全球覆盖。广播功能则利用卫星向特定地区发送信息，广泛应用于电视和无线电传播。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通信广播原理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卫星通信广播具有高覆盖率、低延迟和强抗干扰能力。其全球覆盖特性使其在灾难应对和远程教育中发挥关键作用，确保信息传递的及时与准确。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技术优势分析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例如，国际空间站利用卫星通信保持与地球的持续联系；自然灾害时，卫星广播系统迅速传递救援信息，保障公众安全；远程教育借助卫星实现优质资源共享。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应用案例展示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气象观测作用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气象观测概述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气象观测通过卫星等技术手段，实时监测大气环境变化，为天气预报和气候变化研究提供关键数据支持。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预报准确性提升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卫星气象观测大幅提高了天气预报的准确性和时效性，有助于提前预警自然灾害，减少损失。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气候变化监测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利用卫星进行长期气象观测，科学家能够监测全球气候变化趋势，评估极端气候事件的影响。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卫星技术发展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材料创新突破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新材料探索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近年来，科学家们不断探索新的材料以提升卫星的性能。例如，采用超轻复合材料减少重量，使用新型合金提高结构强度和耐腐蚀性。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纳米技术应用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纳米技术在卫星制造中发挥重要作用，通过纳米涂层保护卫星免受极端环境影响，同时增强其散热能力和抗辐射性能，确保长期稳定运行。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智能材料发展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智能材料可以根据外部环境变化自动调整自身特性，如温度、压力等。这类材料的应用使得卫星能够更好地适应太空复杂多变的环境，提高任务成功率。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载荷性能提升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载荷性能提升策略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通过优化设计、采用先进材料和改进制造工艺，提高卫星载荷的工作效率和可靠性。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技术创新应用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引入新技术如量子通信、激光通信等，显著提升卫星载荷的性能与数据传输能力。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环境适应性增强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增强卫星载荷对极端空间环境的适应能力，确保其在复杂条件下稳定运行。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卫星制造流程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总体设计阶段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总体设计阶段概述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在卫星研制的初期阶段，总体设计是确保项目成功的关键。此阶段包括需求分析、技术方案制定和系统架构设计，为后续研发打下坚实基础。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选择合适的卫星技术和材料是总体设计的核心任务之一。需考虑性能指标、成本效益及可靠性等因素，以确保卫星系统的最优表现。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风险评估与管理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在总体设计阶段，进行全面的风险评估和管理至关重要。识别可能的技术挑战和运营难题，并制定相应的应对策略，以降低项目失败的风险。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组装测试环节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组件质量检测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在组装前对卫星各部件进行全面的质量检测，确保所有元件符合技术标准，防止因质量问题导致的后续故障。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精密组装流程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采用高精度设备进行卫星组件的装配，每一步操作都需精确执行，确保卫星结构的稳定性和功能性达到最优状态。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综合测试验证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组装完成后进行综合性的功能和性能测试，包括信号传输、热控系统等关键指标，确保卫星能在实际环境中正常运行。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卫星发射回收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运载工具选择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运载工具概述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运载工具是卫星发射至轨道的关键设备，包括火箭、航天飞机等。选择合适的运载工具对于卫星的成功发射至关重要。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运载工具种类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根据发射需求不同，运载工具可分为固体、液体和混合型火箭等。每种类型都有其独特的优势和适用场景。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运载工具选择考虑因素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在选择运载工具时，需要考虑发射重量、轨道高度、成本效益等因素。合理选择可确保卫星顺利进入预定轨道。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卫星基本概念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卫星工作原理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卫星应用领域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卫星技术发展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卫星制造流程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卫星发射回收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卫星地面控制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卫星故障处理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卫星寿命周期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卫星未来趋势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入轨分离过程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入轨分离技术是卫星发射过程中的关键步骤，涉及将有效载荷从运载火箭中释放并进入预定轨道。这一过程需要精确计算和操作，以确保卫星能够顺利进入轨道并开始其任务。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入轨分离技术概述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分离时机的选择至关重要，它取决于多种因素，包括卫星的轨道参数、速度以及大气层的影响等。只有当所有条件都满足时，才能确保分离过程的成功，并保护卫星不受损害。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分离时机与条件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一旦分离完成，卫星将进入自由飞行阶段，此时需要进行轨道调整以到达最终的运行轨道。这通常涉及到使用推进器进行微调，确保卫星能够稳定地在目标轨道上运行。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分离后的轨道调整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卫星地面控制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测控站布局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测控站布局原则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测控站布局应考虑卫星轨道特性、地面覆盖范围及通信需求，确保数据高效传输与精准控制。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测控站选址考量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选址需兼顾地形地貌、电磁环境与交通便利性，以降低干扰、提高可靠性并便于运维管理。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测控网优化策略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通过科学规划站点分布、升级设备性能与引入先进技术，持续提升测控网络的整体效能与稳定性。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指令交互系统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指令交互系统概述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指令交互系统是卫星通信的核心技术，通过接收和解析地面发出的指令，实现对卫星的有效控制。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指令生成与传输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地面站根据任务需求生成控制指令，通过无线电波发送至卫星，确保指令的准确性和实时性。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指令执行与反馈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卫星接收到指令后进行解析并执行相应操作，同时将执行结果或状态信息回传至地面站，完成一次完整的指令交互过程。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卫星故障处理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异常监测预警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通过高级传感器和数据分析技术，实时监控卫星状态，快速检测并预警潜在故障。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异常监测技术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集成多源数据，建立智能化预警模型，提升异常识别的准确率和响应速度。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预警系统构建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分析实际运行中的异常事件，展示如何有效运用预警系统减少风险和损失。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案例分析与应用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应急修复方案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应急修复流程概述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针对卫星突发问题，快速评估损害范围与严重性，制定针对性的修复方案，确保卫星尽快恢复正常功能。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关键组件紧急更换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对于损坏的关键部件，如通讯或导航系统，迅速调度备用件进行替换，以恢复卫星基本运行能力。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软件故障快速响应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利用远程诊断工具检测并定位软件错误，采用补丁升级或重启程序等措施，迅速解决软件层面的异常状况。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卫星寿命周期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在轨服役时长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在轨服役时长概述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在轨服役时长指卫星自发射升空至退役或故障停止运行的时间长度，是衡量卫星设计寿命的重要指标。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影响因素分析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卫星的在轨服役时长受多种因素影响，包括卫星设计、制造质量、轨道环境、推进系统性能等。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延长服务策略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为延长卫星在轨服役时长，可采取优化设计、定期维护、升级改造等措施，确保卫星长期稳定运行。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退役处置方式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退役处置方式概述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卫星退役处置方式主要包括地面回收、海上回收和自然坠落，每种方式都有其独特的优缺点和适用场景。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地面回收技术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通过精确控制卫星轨道和降落伞减速，实现卫星在指定地点安全着陆。此方法适用于对卫星进行后续研究或利用的情况。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海上回收策略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利用特制的海上平台或船只，在预定海域接住即将坠海的卫星。这种回收方式成本较低，但受天气和海况影响较大。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卫星基本概念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卫星未来趋势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微型化方向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微型化技术概述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微型化技术是指将器件、系统或结构缩小到微观尺度的技术，是现代科技发展的重要方向之一。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微型化在卫星领域的应用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微型化技术在卫星领域具有广泛应用，包括小型化卫星平台、微纳卫星等，提高了卫星的性能和效率。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微型化带来的挑战与机遇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随着微型化技术的发展，卫星行业面临着诸多挑战，如材料选择、制造工艺等；同时也带来了新的机遇，如低成本发射、快速部署等。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星座组网模式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星座组网概念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星座组网模式指通过将多颗卫星按照特定布局和功能分配，实现全球或区域覆盖的通信网络构建方式，有效提升服务范围与质量。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星座组网优势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星座组网能提供连续无缝的全球覆盖，增强数据传输稳定性与速度；同时，通过冗余设计提高系统的可靠性和抗干扰能力，满足多样化应用需求。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星座组网挑战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星座建设需巨额投资且周期长，技术复杂性高；此外，频谱资源分配、国际协调及长期运维管理亦是实施过程中的关键难题。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卫星定义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卫星是围绕行星运行的天体，由运载火箭发射进入特定轨道，用于地球观测、通信、导航等多种应用。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卫星分类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根据功能和应用，卫星可分为地球观测卫星、通信卫星、导航卫星等，每种类别服务于不同的需求和任务。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卫星技术发展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随着科技进步，卫星技术不断发展，包括小型化、智能化、多功能集成等方向，极大提高了卫星的性能和应用范围。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运行轨道类型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椭圆轨道是卫星最常见的运行轨迹，其特点是轨道长轴与短轴之比决定轨道形状。此轨道分为近地点和远地点，影响卫星速度和高度。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椭圆轨道概述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圆形轨道是特殊类型的椭圆轨道，其近地点和远地点重合。卫星在此类轨道上保持恒定高度和速度，常用于地球同步卫星。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圆形轨道特性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抛物线轨道是一种非闭合的轨道，卫星沿此轨道飞行后将不再返回。适用于一次性任务或特定科学实验，具有独特应用价值。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抛物线轨道特点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卫星工作原理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动力系统构成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动力系统构成概述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卫星的动力系统是其运行的核心，包括推进器、能源供应装置及控制系统。这些部件协同工作，确保卫星在太空中稳定运行和执行任务。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推进器类型与功能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卫星推进器主要有化学火箭发动机、离子推进器等。化学火箭提供强大推力，适合发射阶段；离子推进器则适用于深空探测，具有高效长寿命特点。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能源供应与管理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卫星的能源主要来源于太阳能电池板或核电池。太阳能电池板利用太阳光发电，适用于低轨道卫星；核电池则能提供更持久稳定的电力，适用于长期任务。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信号传输机制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信号传输基本原理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卫星信号传输基于电磁波，通过地面站与卫星的交互实现信息传递。该过程涉及调制、编码和解码等关键技术。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数据传输协议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卫星通信采用多种数据传输协议，如TCP/IP、DVB-S等，确保数据在传输过程中的完整性和可靠性。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信号接收与处理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地面接收设备接收到卫星信号后，需进行解调和解码，以恢复原始数据。该环节对信号质量和处理能力要求高。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卫星应用领域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3896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2025-09-30T10:39:00Z</dcterms:created>
  <dcterms:modified xsi:type="dcterms:W3CDTF">2025-09-30T10:38:40Z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C0ED5540019C4477AF83AA24ECDFE62A_12</vt:lpwstr>
  </property>
  <property fmtid="{D5CDD505-2E9C-101B-9397-08002B2CF9AE}" pid="3" name="KSOProductBuildVer">
    <vt:lpwstr>2052-12.1.0.22529</vt:lpwstr>
  </property>
</Properties>
</file>