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AI视频革新视听体验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智能生成赋能内容创作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影视制作革新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通过结合AI技术，视频内容生成变得更加高效和个性化。智能剪辑、图像识别等功能极大提升了视频制作的质量和效率。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人工智能视频应用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VR和AR技术的融入为影视制作带来全新视角。观众可以通过沉浸式体验，更加直观地感受故事情节，增强视觉冲击力。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虚拟现实与增强现实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AI在影视后期制作中的应用，如自动调色、声音处理等，显著提高了工作效率。这些技术使得复杂的后期工作变得简单快捷。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自动化后期制作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教育培训应用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教育内容个性化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利用AI视频分析学生学习习惯和偏好，生成个性化学习内容，提升学习效率和兴趣。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互动式教学增强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AI视频通过实时反馈和互动功能，如虚拟助教、即时答疑，增强师生互动，提高教学质量。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语言学习辅助工具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AI视频提供语音识别和纠正功能，帮助非母语者改善发音，加速语言学习的进程。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行业影响分析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传统产业变革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47988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传统产业数字化转型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随着AI技术的渗透，传统产业如制造业、农业等正经历深刻变革。通过引入自动化设备和智能管理系统，提升生产效率与产品质量。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2"/>
            <a:ext cx="3040554" cy="3947988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AI在传统产业中的应用案例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例如，AI辅助的智能制造系统能够实时监控生产线状态，预测维护需求，减少停机时间；AI算法优化农业生产，提高作物产量与资源利用率。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2" cy="3947988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面临的挑战与机遇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尽管AI为传统产业带来革新，但也面临技术适应性、数据隐私保护等挑战。同时，这为产业升级转型提供了前所未有的机遇，促进经济结构优化。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新兴领域机遇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视频内容创意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视频内容的创意是AI视频的核心，通过算法分析用户喜好，生成个性化视频故事，提升用户参与度和满意度。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智能视频编辑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利用AI技术进行视频剪辑、特效添加等操作，实现快速高效的视频制作过程，降低人力成本，提高生产效率。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交互式视频体验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AI视频提供互动功能，如实时反馈、角色互动等，增强观众的沉浸感和参与度，开创全新的观影模式。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创作流程揭秘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脚本智能生成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智能脚本生成基础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基于深度学习和自然语言处理技术，智能脚本生成能够自动编写视频脚本，提高创作效率，降低人力成本。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应用实例分析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通过具体案例展示智能脚本生成在AI视频制作中的实际效果，如广告、教育培训等领域的应用，突出其实用性和创新性。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技术挑战与前景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探讨智能脚本生成技术面临的主要挑战，如算法优化、数据质量等，并展望其在未来的发展潜力，为行业提供参考方向。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虚拟角色塑造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虚拟角色设计原则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虚拟角色设计需遵循逻辑性、情感共鸣和视觉吸引力三大原则，确保角色在故事中既合理又引人入胜。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利用先进的AI技术和算法，从数据收集到模型训练，再到最终的呈现，每一步都至关重要，共同塑造出生动的虚拟角色。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虚拟角色广泛应用于娱乐、教育、医疗等行业，如电影中的虚拟人物、在线课程的智能助教以及医疗咨询的AI助手等。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工具平台介绍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主流软件对比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主流AI视频软件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市场上存在多款主流AI视频生成软件，如Adobe Premiere Pro、Final Cut Pro等，它们各有特色和优势。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功能对比分析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不同软件在功能上有所侧重，如剪辑、特效、字幕等方面，用户需根据自身需求选择最合适的工具。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用户体验差异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各软件在操作界面、学习曲线、稳定性等方面存在差异，影响用户的使用体验和工作效率。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AI视频技术概述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行业影响分析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创作流程揭秘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工具平台介绍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伦理法律考量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云端协作方案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云端协作指利用云计算技术，实现团队成员间的实时信息共享与协同工作。通过云平台，项目成员可随时随地访问和编辑文档、进行讨论，提升工作效率与团队协作能力。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云端协作定义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云端协作方案提供跨地域、跨时间的工作模式，支持多人同时在线编辑文档，减少版本冲突。同时，自动保存和备份功能确保数据安全，提高项目进度的透明度与可控性。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云端协作优势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适用于远程团队、跨国企业及需要频繁更新文件的项目。无论是市场调研、产品开发还是客户服务，云端协作都能帮助团队高效协作，加速项目推进。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云端协作应用场景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伦理法律考量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版权归属问题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版权归属定义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版权归属指创作作品的原始作者对其作品拥有的法律权利，包括复制、发布、修改和出售等。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AI视频的版权问题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随着AI技术发展，AI生成的视频内容增多，其版权归属成为新挑战。需明确AI与创作者的权利分配。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解决AI视频版权的策略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通过法律框架、技术创新及国际合作，制定合理解决方案，确保各方权益，促进AI内容健康发展。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深度伪造防范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深度伪造技术概述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深度伪造技术通过人工智能生成虚假视频或图像，模仿真实人物的外观和行为，广泛应用于娱乐、广告等领域。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防范措施与挑战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针对深度伪造技术的滥用，需采取技术手段识别真伪，如使用机器学习算法检测视频中的异常特征，但同时面临技术更新迅速的挑战。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法律与伦理规范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为应对深度伪造带来的社会影响，制定相应法律法规和伦理准则至关重要，旨在保护个人隐私、防止信息滥用，并促进技术健康发展。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未来趋势展望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交互式体验升级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通过AI视频，观众可以即时提供反馈，增强互动体验。系统根据反馈调整内容，实现高度个性化的视频播放。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实时用户反馈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AI视频能够识别观看环境变化，自动调整画面和声音设置，确保在各种光照和声音条件下都能提供清晰、舒适的观看体验。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动态场景适应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结合语音、触屏等多种交互方式，使观众能以自然的方式与视频内容互动，提高参与度和满意度。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多模态交互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多模态融合发展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多模态融合概念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多模态融合是指将不同类型数据（如文本、图像、声音）结合，通过算法处理以增强信息理解和应用。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AI视频在多模态中应用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AI视频利用多模态技术，通过分析视频中的视觉和音频信息，实现内容理解与生成，提升用户体验。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未来发展展望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随着技术进步，AI视频在多模态融合方面将更加智能，推动多媒体内容创作和交互体验的革新。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AI视频技术概述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AI视频定义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AI视频指利用人工智能技术制作的视频内容，通过算法自动生成或优化视频素材、剪辑、特效等元素。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包括内容生成、语言精炼和主题紧扣三大类技能，确保AI视频的高质量制作与呈现。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AI视频在广告、影视、教育等领域展现独特优势，如个性化推荐、智能剪辑和高效创作等。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发展历程回顾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人工智能的初步探索始于20世纪中叶，早期研究主要集中在符号处理和逻辑推理上。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初创阶段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随着算法和计算能力的提升，人工智能进入快速发展期，深度学习等新技术不断涌现。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技术突破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近年来，AI技术在医疗、教育、金融等多个领域实现广泛应用，推动社会进步。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行业应用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算法原理基础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人工智能基础概念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人工智能指由计算机系统执行的模拟人类智能行为，包括学习、推理和自我改进等能力。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机器学习算法简介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机器学习是AI的一个分支，通过数据训练模型预测结果，无需明确编程指令。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深度学习原理解析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深度学习利用多层神经网络处理复杂数据，实现图像、语音识别等功能，推动AI发展。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模型训练方法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深度学习模型训练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基于神经网络的深度学习技术，通过大量数据训练，实现对复杂模式的高效学习与识别。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强化学习方法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利用奖励机制引导智能体通过试错法学习最优策略，广泛应用于游戏、机器人控制等领域。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7143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迁移学习技巧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将一个任务上学到的知识迁移到另一个相关任务中，减少训练数据需求，加速模型开发过程。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应用场景展示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3020</Words>
  <Application>WPS 演示</Application>
  <PresentationFormat>全屏显示(4:3)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2025-09-30T12:59:00Z</dcterms:created>
  <dcterms:modified xsi:type="dcterms:W3CDTF">2025-09-30T12:58:51Z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C01C56567A0048F18BD941C43972F833_12</vt:lpwstr>
  </property>
  <property fmtid="{D5CDD505-2E9C-101B-9397-08002B2CF9AE}" pid="3" name="KSOProductBuildVer">
    <vt:lpwstr>2052-12.1.0.22529</vt:lpwstr>
  </property>
</Properties>
</file>