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文档精准翻译之道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8B62D"/>
                </a:solidFill>
                <a:latin typeface="微软雅黑" panose="020B0503020204020204" charset="-122"/>
              </a:rPr>
              <a:t>跨语言沟通的桥梁</a:t>
            </a:r>
            <a:endParaRPr sz="30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惯用语本土化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翻译时考虑目标文化的语境，确保惯用语的准确传达。本土化有助于提升译文的接受度和效果。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本土化策略的重要性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不同文化背景下的惯用语含义迥异，理解并适应这些差异是实现有效本土化的关键步骤。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惯用语与文化差异的关系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面对语言习惯和文化差异带来的挑战，采用适当的翻译技巧和调整策略，如直译、意译或创新表达，确保译文既忠实又自然。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本土化过程中的挑战与对策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隐喻意象转化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隐喻意象转化技巧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在文档翻译中，将源文本的隐喻和意象巧妙转化为目标语言，确保译文既忠实于原文又符合目标语言的文化习惯。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文化差异考量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翻译过程中需深入理解源语言与目标语言背后的文化差异，通过适当的调整和转换，使隐喻意象在不同文化背景下均能准确传达。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保持原文风格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隐喻意象的转化不仅要准确，还要尽量保持原文的风格和情感色彩，使译文既自然流畅又富有感染力。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风格一致性把控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正式与非正式区分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正式文档翻译要点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正式文档翻译需准确传达原文意图，保持专业术语一致性，并注重语法结构和逻辑严密性，确保译文的正式性和权威性。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非正式文档翻译技巧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非正式文档翻译可适当灵活处理语言风格，使用更贴近目标语言习惯的表达方式，同时保持内容的清晰易懂和趣味性，以吸引受众。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区分方法与实践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通过分析文档语境、目标读者群体及用途来区分正式与非正式翻译，实践中可参考行业规范、例句对比等手段，提升翻译的准确性和适应性。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行业术语标准化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行业术语定义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行业术语是特定领域中使用的标准化词汇，用于精确表达专业概念和操作流程，确保信息传递的准确性和一致性。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术语标准化重要性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术语标准化有助于消除交流障碍，提升行业内外沟通效率，促进知识共享与技术传播，对行业发展具有积极推动作用。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实现术语标准化策略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通过建立专业词典、组织专家评审、定期更新维护等措施，逐步推进行业内术语的规范化使用，形成统一标准体系。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质量校验流程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机器初校辅助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机器初校辅助概述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机器初校辅助是利用人工智能技术对文档内容进行初步校对，提高翻译质量与效率。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核心功能介绍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该功能包括语法检查、错别字纠正和语义分析，确保翻译文本的准确性与流畅性。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应用场景解析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适用于多种语言的文档翻译，尤其在法律、医学等领域，提升专业术语翻译的精确度。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人工精修润色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翻译质量提升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通过人工精修润色，确保文档翻译的流畅性和准确性。专业编辑团队对译文进行细致校对，优化语言表达，使最终文档符合高标准的商务和学术需求。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文化差异适应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在翻译过程中，特别关注中英文的文化差异。编辑团队熟悉两种文化背景，调整用词和表达方式，确保翻译内容既准确又自然，避免文化误解。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客户定制化服务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根据客户需求提供个性化翻译服务。无论是特定行业术语还是特殊格式要求，我们的编辑团队都能灵活应对，确保每一份翻译作品都满足客户的特定需求。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交付格式规范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排版视觉优化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视觉排版的重要性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视觉排版在文档翻译中至关重要，它不仅影响阅读体验，还能有效传达信息。良好的排版可以提升文档的专业度和可读性。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字体与字号选择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根据文档类型和目标读者选择合适的字体和字号。通常，正文使用易读的宋体或微软雅黑，标题则选用加粗或更大的字号以突出重点。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颜色搭配原则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颜色搭配应考虑色彩心理学，避免使用过于刺眼的颜色组合。建议使用柔和且对比度适中的色彩方案，以增强文档的视觉效果和阅读舒适度。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文档翻译概述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语言转换基础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文化语境处理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风格一致性把控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质量校验流程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交付格式规范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保密与版权管理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效率提升策略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客户沟通机制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8B62D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跨平台适配方案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交互元素兼容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在多语言环境中，确保不同设备和平台间的交互元素（如按钮、输入框）能正确显示和操作，是提升用户体验的关键。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交互元素兼容性重要性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5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包括文本乱码、布局错乱、功能失效等问题，通过标准化编码、响应式设计等手段有效解决。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常见兼容问题及解决方案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使用自动化测试工具模拟不同环境和设备，进行全面的兼容性测试，确保产品在各类场景下稳定运行。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兼容性测试与验证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保密与版权管理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敏感信息过滤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敏感信息识别技术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利用自然语言处理与机器学习模型，对文档中的敏感信息如个人隐私、商业机密等进行自动检测和标记。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过滤策略制定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根据业务需求和法律法规，制定敏感信息过滤规则。包括过滤级别设定、处理方式选择以及异常情况应对措施。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实施与监控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在翻译流程中集成敏感信息过滤系统，实时监控翻译质量与合规性，确保输出文本的安全性和准确性。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授权范围确认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0" cy="3227148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授权范围确认的重要性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明确授权范围是确保翻译工作顺利进行的关键，有助于避免误解和争议。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69" y="1627200"/>
            <a:ext cx="3031738" cy="3227148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如何确认授权范围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通过与委托方沟通、查阅合同条款或咨询专业人士，可以准确确认授权范围。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708" y="1627201"/>
            <a:ext cx="3040499" cy="3227148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确认授权范围的注意事项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在确认授权范围时，需注意保持沟通的清晰性、全面性，并做好记录以备后续参考。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效率提升策略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术语库建设维护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术语库是专业领域沟通的基础，确保翻译一致性和准确性。它帮助翻译人员快速查找、理解并应用正确术语，提升文档的专业度与可信度。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术语库建设重要性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定期更新术语库以反映行业变化和新术语。建立反馈机制收集用户意见，优化术语库结构和内容。持续维护确保其时效性和实用性。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维护更新策略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利用现代技术工具如CAT工具、在线协作平台等，高效管理术语库。自动化功能减少手动操作，提高术语一致性，促进团队协作效率。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技术工具支持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记忆功能应用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记忆功能定义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记忆功能是人工智能系统中用于存储和检索信息的能力，包括短期记忆与长期记忆。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记忆功能应用场景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在教育、医疗、智能家居等领域，记忆功能帮助设备学习用户习惯，提供个性化服务。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记忆功能优化方法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通过算法优化、数据清洗等手段，提升记忆功能的准确度和效率，增强用户体验。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客户沟通机制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反馈快速响应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快速响应机制介绍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快速响应机制旨在确保翻译反馈能够迅速被处理和解决，提升客户满意度和信任度。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1"/>
            <a:ext cx="3040501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实时监控与分析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通过实时监控系统收集用户反馈，并使用数据分析工具对问题进行分类和优先级排序，以实现快速响应。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0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持续改进与优化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根据用户反馈不断优化翻译流程和服务，提高翻译质量和效率，确保长期保持高水平的客户满意度。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修订版本追踪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修订版本追踪的重要性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修订版追踪确保文档翻译的质量和准确性。通过记录每次修改，可以有效避免信息丢失和错误累积。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如何进行有效的修订版本追踪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使用专业的文档管理工具或版本控制系统，如Git，可以系统地记录每一次编辑和改动，方便后续审查和回溯。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修订版本追踪的最佳实践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定期备份文档，并设置清晰的版本命名规则，如日期+版本号，有助于快速识别和管理不同版本的文档。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文档翻译概述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跨平台适配方案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多终端显示测试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多终端显示测试概述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多终端显示测试旨在确保应用在不同设备上的显示效果一致，包括布局、颜色、字体等。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测试流程与方法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通过自动化测试工具模拟用户操作，检验应用在各终端的显示效果，确保兼容性和用户体验。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常见问题及解决方案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分析多终端显示测试中常见的问题，如布局错乱、颜色失真等，并提出相应的解决方案和技术优化建议。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动态内容支持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动态内容生成技术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动态内容生成技术是指通过算法自动创建和更新文档、网页等数字内容，以适应用户需求和市场变化。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实时数据集成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通过将实时数据源与翻译系统对接，确保翻译内容的时效性和准确性，提高翻译质量。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用户交互优化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利用动态内容支持，实现更流畅的用户交互体验，如即时反馈、个性化设置等，提升用户满意度。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翻译需求分析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翻译需求分析的重要性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在跨文化交流日益频繁的今天，准确理解和传达原文意图至关重要。通过深入分析翻译需求，可以确保译文不仅忠实于原意，还能符合目标语言的文化和语境习惯。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确定翻译目的和受众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明确翻译作品的使用场景（如学术交流、商业合同或日常沟通）及目标读者群体（专业人士、普通大众等），有助于选择合适的语言风格和术语使用，确保信息有效传递。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3"/>
            <a:ext cx="4554174" cy="221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评估源文本特性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分析源文本类型（文学、科技、法律文档等）、内容复杂度及专业程度，对于制定翻译策略至关重要。这包括决定是否需要专家审校、采用何种翻译技术（人工或机器辅助）以及如何平衡准确性与可读性。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3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3"/>
            <a:ext cx="39600" cy="4572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3"/>
            <a:ext cx="309600" cy="39600"/>
          </a:xfrm>
          <a:prstGeom prst="rect">
            <a:avLst/>
          </a:prstGeom>
          <a:solidFill>
            <a:srgbClr val="F8B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E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专业领域适配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探讨翻译工作在不同专业领域中的适配方法，确保译文准确传达原意并符合目标领域的专业术语与语境。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专业领域适配概述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分析医学文献、病历等医疗资料的翻译技巧，包括专业术语的准确性、行文风格的统一性及文化差异的处理。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医疗领域翻译策略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讨论法律文件中的专业词汇、句式结构和逻辑关系在翻译过程中的处理方法，保证译文的法律效力和权威性。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AF0500"/>
          </a:solidFill>
          <a:ln w="6350">
            <a:solidFill>
              <a:srgbClr val="FFE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法律文件翻译要点</a:t>
            </a:r>
            <a:endParaRPr sz="21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语言转换基础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词汇精准匹配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08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词汇精准匹配的重要性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在文档翻译中，确保原文词汇与目标语言词汇的精准匹配是关键。这有助于保持文本的准确性和流畅性，避免误解或歧义。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提升翻译质量的技巧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通过深入研究源语言和目标语言的特点，以及掌握专业领域术语，可以显著提高翻译的质量和准确性。此外，使用高质量的翻译工具和资源也是不可或缺的。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持续学习与实践的价值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翻译领域的不断进步要求译者持续学习和实践。通过参与翻译项目、阅读相关文献和参加培训课程，可以不断提升自己的翻译技能并适应新的挑战。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语法结构重构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94798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语法结构重构基础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语法结构重构是翻译过程中的关键步骤，旨在优化文本的语法结构，使其更符合目标语言的习惯和规范。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40554" cy="3947989"/>
          </a:xfrm>
          <a:prstGeom prst="roundRect">
            <a:avLst>
              <a:gd name="adj" fmla="val 10000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常见语法问题及解决方案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在文档翻译中，常见的语法问题包括时态错误、主谓不一致等。通过分析原文并结合目标语言习惯，可以有效解决这些问题。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57" y="1627201"/>
            <a:ext cx="3040532" cy="3947989"/>
          </a:xfrm>
          <a:prstGeom prst="roundRect">
            <a:avLst>
              <a:gd name="adj" fmla="val 9999"/>
            </a:avLst>
          </a:prstGeom>
          <a:solidFill>
            <a:srgbClr val="AF0500"/>
          </a:solidFill>
          <a:ln w="6350">
            <a:solidFill>
              <a:srgbClr val="F8B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8B62D"/>
                </a:solidFill>
                <a:latin typeface="微软雅黑" panose="020B0503020204020204" charset="-122"/>
              </a:rPr>
              <a:t>提升翻译质量的技巧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掌握语法结构重构技巧对于提升翻译质量至关重要。这包括对句子结构的调整、词汇选择的优化以及上下文连贯性的增强。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8B62D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8B62D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E89E"/>
                </a:solidFill>
                <a:latin typeface="微软雅黑" panose="020B0503020204020204" charset="-122"/>
              </a:rPr>
              <a:t>文化语境处理</a:t>
            </a:r>
            <a:endParaRPr sz="4800" b="1" i="0">
              <a:solidFill>
                <a:srgbClr val="FFE89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3917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2025-09-30T14:03:00Z</dcterms:created>
  <dcterms:modified xsi:type="dcterms:W3CDTF">2025-09-30T14:02:20Z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B3DEF96FE259468D91378393CD9D7757_12</vt:lpwstr>
  </property>
  <property fmtid="{D5CDD505-2E9C-101B-9397-08002B2CF9AE}" pid="3" name="KSOProductBuildVer">
    <vt:lpwstr>2052-12.1.0.22529</vt:lpwstr>
  </property>
</Properties>
</file>