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无接触技术革新前沿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重塑交互安全新范式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智能决策算法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智能决策算法是利用计算机科学和数学方法，对海量数据进行分析处理，以实现自动化、高效化的决策支持。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智能决策算法概述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包括机器学习、深度学习、强化学习等，各自适用于不同场景，如图像识别、自然语言处理、策略优化等。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核心算法类型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在医疗诊断、金融分析、交通管理等领域，智能决策算法通过精准预测和优化建议，极大提升了效率与准确性。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应用场景举例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典型行业应用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医疗远程诊疗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医疗远程诊疗概述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医疗远程诊疗通过互联网技术，实现医患间异地交流，提供诊断和治疗服务。此方式减少了患者往返医院的次数，提高了医疗服务效率。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远程诊疗技术应用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包括视频问诊、在线监测和智能诊断系统等。这些技术的应用极大地拓宽了医疗服务的边界，使得高质量医疗资源得以更广泛地分布和利用。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面临的挑战与未来趋势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尽管远程诊疗带来便利，仍面临数据安全、隐私保护等问题。未来，随着技术的进步和政策的完善，预计远程诊疗将更加普及，为公众提供更全面的健康保障。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物流自动分拣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物流自动分拣技术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物流自动分拣通过智能设备和系统，实现包裹的快速分类与配送。此技术显著提升物流效率，减少人工错误。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自动分拣核心优势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自动分拣技术具有高效率、低成本和准确性高的特点，有效缩短了处理时间，提高了整体物流速度，降低运营成本。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实施自动分拣的挑战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引入自动分拣系统需考虑技术兼容性、数据安全及员工培训等问题。这些挑战在实施过程中需要被妥善解决，以确保系统顺利运行。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零售无人商店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无人商店技术基础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无人商店通过集成传感器、计算机视觉和机器学习等技术，实现商品自动识别、结账与库存管理，提高运营效率。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零售行业应用案例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国内外众多零售品牌已成功实施无人商店模式，如亚马逊的Amazon Go，提供无现金、无排队购物体验，引领零售业新潮流。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面临的挑战与解决方案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无人商店虽便利高效，但面临隐私保护、技术稳定性及顾客接受度等问题。通过加强数据安全、优化系统性能和提升用户体验来克服挑战。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安全保障机制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加密传输方案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加密传输概述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加密传输是一种保护数据在网络中传输安全的技术，通过转换原始数据为不可读格式，防止数据在传输过程中被窃取或篡改。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常用加密算法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包括对称加密与非对称加密等方法，前者使用同一密钥进行加密和解密，后者则利用一对公钥和私钥分别用于加密与解密过程，提供更高安全性。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应用实例分析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展示不同场景下加密传输的应用效果，如电子商务网站、银行在线服务等，强调其在保障用户数据隐私与交易安全中的重要作用。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身份认证系统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身份认证系统概述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身份认证系统通过技术手段验证用户真实身份，确保信息和资源安全。广泛应用于金融、医疗等敏感领域，防止非法访问。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生物识别技术应用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生物识别技术包括指纹、面部、虹膜等，具有唯一性和稳定性。广泛用于门禁、支付等场景，提高安全性和便捷性。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多因素认证机制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多因素认证结合密码、动态令牌和生物识别等多种方式，显著提升安全性。适用于高敏感度业务，如银行交易和企业数据保护。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异常监测预警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异常监测技术概述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异常监测技术通过分析数据中的异常模式，提前预警潜在故障，确保系统稳定运行。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实时监控与数据分析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利用传感器和数据分析工具，实时监控设备状态，快速识别异常情况，提高响应效率。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预警机制设计原则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预警机制应具备准确性、及时性和易理解性，确保信息准确传达给相关人员，采取有效措施。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用户体验优化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无接触技术概述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核心支撑体系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典型行业应用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安全保障机制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用户体验优化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交互界面设计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强调用户友好性与易用性，确保信息传递清晰，减少用户操作难度，提高交互效率。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交互界面设计原则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利用感应、语音识别等技术，实现用户与设备之间无需直接触碰的交互方式，提升安全性和卫生水平。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非接触式交互技术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通过合理的视觉层次和布局设计，引导用户自然地完成操作流程，减少认知负担，增强用户体验。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界面布局优化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操作流程简化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操作流程简化概述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在无接触场景下，通过技术手段优化操作流程，减少人际直接交互，提升效率与安全性。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自动化技术应用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引入自动化设备和系统，实现任务自动执行，降低人工干预需求，保障操作连贯性与准确性。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用户界面设计优化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设计直观、易用的用户界面，确保用户无需复杂操作即可完成目标，增强无接触体验的友好度。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反馈响应机制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实时反馈系统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通过即时通讯技术，实现用户与服务提供者之间的快速信息交换，提升互动效率和服务响应速度。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自动化处理流程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利用算法和机器学习技术自动分析用户反馈，快速生成响应方案，减少人工介入，提高处理效率。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多渠道收集机制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整合线上（如社交媒体、邮件）和线下（如实体门店）的反馈收集方式，确保全面覆盖用户需求，增强用户体验。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多模态融合技术概述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多模态融合技术通过整合视觉、听觉和语言等不同信息源，实现更全面的信息理解和处理，广泛应用于智能机器人等领域。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主要包括图像识别、语音识别和自然语言处理技术，通过算法优化和模型训练提升融合效果，实现高效准确的信息交互。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多模态融合在智能家居、医疗诊断等领域展现广阔前景，但面临数据隐私保护、跨模态一致性等问题，需持续技术创新与突破。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边缘计算赋能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边缘计算是一种分布式计算模型，将数据处理和存储靠近数据源，减少延迟，提高处理效率，广泛应用于物联网、自动驾驶等领域。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边缘计算概述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边缘计算通过实时数据处理和低延迟传输，为智能制造、智能交通等场景提供强大支持，推动产业升级和智能化发展。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边缘计算赋能应用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随着5G、人工智能等技术的融合，边缘计算将迎来更广阔的发展空间，成为新一代信息技术的重要组成部分，引领未来科技变革。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边缘计算未来展望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标准化建设路径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标准化建设定义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标准化建设是指在无接触服务场景下，通过制定统一标准和规范，确保服务质量和效率，同时提升用户体验。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关键要素识别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识别无接触服务的关键要素，如技术平台、人员培训、流程优化等，为后续标准化建设提供基础。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实施步骤概述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阐述无接触服务标准化建设的实施步骤，包括需求分析、标准制定、试点运行、评估反馈及持续改进。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无接触技术概述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定义与内涵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无接触技术概念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无接触技术指通过非直接接触方式实现信息传输与交互，广泛应用于医疗、支付等领域，旨在减少人际接触带来的风险。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随着技术进步，无接触技术已应用于医疗检测、移动支付等多个领域，极大提升了生活便利性和安全性。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未来，无接触技术将向更高精度、更快速度方向发展，同时在更多场景中实现广泛应用，推动社会进步与发展。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发展历程梳理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无接触技术起源于20世纪后期，最初用于医疗和安全领域，目的是减少人与人之间的直接接触，降低疾病传播风险。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无接触技术起源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从最初的红外感应器到如今的人脸识别和手势识别，无接触技术经历了快速的技术迭代和广泛应用，成为现代生活的一部分。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发展历程与里程碑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无接触技术已广泛应用于支付、门禁、公共设施等多个领域，提高了效率和安全性，同时也推动了相关产业的发展。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应用领域扩展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无接触技术应用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无接触技术广泛应用于医疗、零售、交通等领域，减少人与人之间的直接接触，降低感染风险。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无接触医疗服务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通过远程诊疗、机器人手术等方式，提供非接触式的医疗服务，保障患者和医护人员的安全。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无接触支付系统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利用NFC、二维码等技术实现无需物理接触的支付方式，提高交易效率，减少病毒传播风险。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核心支撑体系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传感器阵列布局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传感器阵列布局原则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传感器阵列的布局需综合考虑检测区域、环境因素及目标特性，以确保高效覆盖与数据准确性。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常见布局策略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包括线性、网格和环形等布局方式，每种方式适应不同场景需求，如线性适用于狭长地带监测，网格适合大面积均匀监控。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2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优化布局技巧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通过算法模拟与现场试验调整传感器位置，实现最佳覆盖范围与成本效益，同时考虑维护便捷性与扩展性。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数据传输协议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数据传输协议概述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数据传输协议是确保信息在网络中准确、高效传输的技术规范，包括TCP/IP、HTTP等，广泛应用于互联网通信。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TCP/IP协议栈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TCP/IP协议栈是互联网核心协议集，由网络层（IP）、传输层（TCP, UDP）和应用层组成，提供端到端的可靠传输。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HTTP与HTTPS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HTTP用于网页数据传输，而HTTPS通过SSL/TLS加密提高安全性，成为现代互联网应用的标配协议。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3431</Words>
  <Application>WPS 演示</Application>
  <PresentationFormat>全屏显示(4:3)</PresentationFormat>
  <Paragraphs>300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2025-09-30T14:46:00Z</dcterms:created>
  <dcterms:modified xsi:type="dcterms:W3CDTF">2025-09-30T14:45:36Z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39663AEF8F684C318A5559404F97BB99_12</vt:lpwstr>
  </property>
  <property fmtid="{D5CDD505-2E9C-101B-9397-08002B2CF9AE}" pid="3" name="KSOProductBuildVer">
    <vt:lpwstr>2052-12.1.0.22529</vt:lpwstr>
  </property>
</Properties>
</file>