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type="screen16x9"/>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gs" Target="tags/tag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无盘系统架构解析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云端资源高效调配方案</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存储管理机制</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无盘系统是一种无需使用硬盘启动的计算机网络，通过网络启动程序和操作系统，实现快速部署和管理。</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无盘系统概述</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在无盘系统中，存储管理是核心，通过服务器集中管理和分配资源，确保各客户端高效、稳定运行。</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存储管理机制</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无盘系统的关键技术包括网络传输优化、远程启动协议等，面临的挑战主要是网络安全和性能优化。</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关键技术与挑战</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技术优势分析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数据安全性提升</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数据加密技术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采用高级加密标准对存储数据进行加密处理，有效防止未授权访问和数据泄露，确保信息传输过程中的安全性。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权限控制管理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通过严格的用户权限设置和身份验证机制，限制不同级别用户对敏感数据的访问，实现精细化的数据安全管理。</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数据备份与恢复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定期执行数据备份策略，确保重要信息在系统故障或人为错误情况下能迅速恢复，减少数据丢失风险，保障业务连续性。</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运维成本降低</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运维成本降低</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无盘系统通过减少物理硬件需求，显著降低了企业的IT基础设施投入。</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维护工作简化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由于服务器集中管理，无盘系统的维护和更新更为便捷，大幅减少了人力和时间成本。</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4" y="1627200"/>
            <a:ext cx="3032171" cy="2898928"/>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能源消耗降低</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无盘架构减少了对独立存储设备的依赖，从而有效降低了数据中心的电力消耗和冷却成本。</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资源动态调配</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资源动态调配概念</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无盘系统通过动态调整计算资源，实现高效利用和优化性能，以应对不同工作负载的需求。</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实时监测与响应机制</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系统持续监控资源使用情况，根据实际需求快速分配或回收资源，确保系统运行效率最大化。</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智能调度策略应用</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采用先进的算法，如机器学习，对资源调配进行智能决策，以适应不断变化的工作环境和用户需求。</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部署实施流程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环境准备要求</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环境准备的重要性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在部署无盘系统前，确保硬件和网络环境的稳定是基础，这直接影响到系统的运行效率和稳定性。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硬件设备要求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选择适合的服务器和工作站配置，保证足够的处理能力和存储空间，以支撑无盘系统的高效运转。</a:t>
            </a:r>
            <a:endParaRPr sz="1575" b="0" i="0">
              <a:solidFill>
                <a:srgbClr val="FFFFFF"/>
              </a:solidFill>
              <a:latin typeface="微软雅黑" panose="020B0503020204020204" charset="-122"/>
            </a:endParaRPr>
          </a:p>
        </p:txBody>
      </p:sp>
      <p:sp>
        <p:nvSpPr>
          <p:cNvPr id="6" name="New shape"/>
          <p:cNvSpPr/>
          <p:nvPr/>
        </p:nvSpPr>
        <p:spPr>
          <a:xfrm>
            <a:off x="1774800" y="462379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软件环境设置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安装必要的操作系统和网络协议软件，确保所有设备能够顺畅地进行数据交换和资源共享。</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镜像制作规范</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镜像制作的重要性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无盘系统通过镜像文件实现启动，确保所有工作站使用相同配置和软件，提升效率与一致性。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镜像文件的创建步骤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首先选择合适的母机安装操作系统，然后利用专用工具生成镜像文件，最后进行完整性测试确保无误。</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镜像维护与更新策略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定期检查并更新镜像文件以适应新的软件需求或硬件变化，保持系统的稳定运行和高效服务。</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终端启动配置</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终端启动配置概述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无盘系统终端启动配置是关键步骤，涉及BIOS设置、PXE协议等技术，确保系统快速高效加载。</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PXE协议配置细节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PXE（Preboot eXecution Environment）协议允许通过网络引导终端，需在BIOS中启用，并正确配置DHCP和TFTP服务。</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BIOS设置要点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BIOS设置包括启用网络引导、调整启动顺序等，确保无盘系统顺利启动，提高系统部署和维护效率。</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典型行业应用</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无盘系统概述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核心组件构成</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技术优势分析</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部署实施流程</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典型行业应用</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安全策略设计</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性能优化方向</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故障排查指南</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发展趋势展望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教育领域实践</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无盘系统利用网络技术，实现计算机教室集中管理与资源共享，提升教学效率和资源利用率。</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无盘系统在教育中应用</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通过无盘系统，教师能快速共享教学内容，学生参与互动，增强学习体验，促进知识吸收。</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提高教学互动性</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无盘系统减少硬件需求和维护成本，统一管理简化了IT工作，同时延长设备寿命，优化投资回报。</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维护与成本优势</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医疗系统方案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医疗系统方案概览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针对医疗行业需求，提供无盘系统解决方案，旨在提高医疗服务效率和数据安全性。</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高效数据处理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采用先进的虚拟化技术，实现医疗数据的快速处理和存储，保障信息传递的实时性和准确性。</a:t>
            </a:r>
            <a:endParaRPr sz="1575" b="0" i="0">
              <a:solidFill>
                <a:srgbClr val="FFFFFF"/>
              </a:solidFill>
              <a:latin typeface="微软雅黑" panose="020B0503020204020204" charset="-122"/>
            </a:endParaRPr>
          </a:p>
        </p:txBody>
      </p:sp>
      <p:sp>
        <p:nvSpPr>
          <p:cNvPr id="6" name="New shape"/>
          <p:cNvSpPr/>
          <p:nvPr/>
        </p:nvSpPr>
        <p:spPr>
          <a:xfrm>
            <a:off x="1774800" y="426338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强化数据安全措施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通过严格的权限管理和加密技术，确保患者信息的安全，防止数据泄露风险。</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企业办公案例</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企业办公案例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通过无盘系统的引入，某IT公司成功实现了办公设备的高效管理与维护，提升了整体工作效率。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系统部署效果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采用无盘系统后，该公司的电脑设备故障率显著下降，同时减少了硬件升级的频率和成本。</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员工反馈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员工普遍反映无盘系统简化了日常操作流程，加快了工作速度，并提高了对工作环境的满意度。</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安全策略设计</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访问控制体系</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访问控制体系概述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访问控制体系是无盘系统中用于管理和限制用户对系统资源的访问权限的机制，确保系统安全和资源合理分配。</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身份验证机制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通过用户名和密码等方式进行身份验证，确保只有授权用户才能访问系统，有效防止未经授权的访问。</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权限管理策略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根据用户角色和职责设定不同的访问权限，实现细粒度的权限控制，保障系统资源的合理使用和数据安全。</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病毒防护措施</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为无盘系统配置专业的杀毒软件，定期更新病毒库，确保能够识别和阻止最新的网络威胁。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安装杀毒软件</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实施严格的网络安全措施，包括防火墙设置、入侵检测系统等，以阻断潜在的恶意攻击和数据泄露。</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网络防护策略</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定期对无盘系统进行全面的安全审查，包括漏洞扫描、日志分析等，及时发现并修复安全问题。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定期安全检查</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备份恢复机制</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备份机制概述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无盘系统通过定期备份重要数据文件，确保在硬件故障或人为错误导致数据丢失时能够快速恢复。</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恢复流程详解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当发生数据丢失情况时，系统自动启动恢复流程，利用最近的备份数据进行快速还原，减少业务中断时间。</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数据安全策略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强调数据加密和访问控制的重要性，确保备份数据的安全性，防止敏感信息在传输或存储过程中被泄露。</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性能优化方向</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网络带宽管理</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网络带宽分配原则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根据用户优先级和任务类型，合理分配网络带宽资源，确保关键业务顺畅运行。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带宽监控技术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采用先进的流量监控工具，实时跟踪网络带宽使用情况，及时发现并解决瓶颈问题。</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4" y="1627200"/>
            <a:ext cx="3032171" cy="2898928"/>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优化策略实施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通过调整网络配置、升级硬件设备等措施，提升网络带宽利用率，保障无盘系统性能稳定。</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I/O加速技术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I/O操作加速机制</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无盘系统通过缓存技术，减少硬盘读写次数，提升I/O操作效率。利用高速内存作为数据交换介质，实现数据快速存取。</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DMA传输优化</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DMA传输允许设备直接与内存交换数据，降低CPU负担。无盘系统支持DMA传输，提高数据传输速度和系统整体性能。</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并行处理技术</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采用并行处理技术，无盘系统同时处理多个I/O请求。通过任务分配和调度，确保各请求高效执行，显著提升系统响应速度。</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无盘系统概述</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负载均衡方案</a:t>
            </a:r>
            <a:endParaRPr sz="3000" b="1" i="0">
              <a:solidFill>
                <a:srgbClr val="FFFFFF"/>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负载均衡概述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负载均衡是一种网络技术，旨在优化资源分配，确保系统在多用户访问时仍能高效运行。通过将请求分散到多个服务器，提升系统整体性能和可靠性。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负载均衡算法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常见的负载均衡算法包括轮询、最少连接数和加权轮询等。每种算法根据不同的需求和场景进行选择，以达到最优的负载平衡效果。</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实现负载均衡的策略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实现负载均衡可通过硬件设备或软件解决方案。硬件方案依赖专用设备，而软件方案则利用现有服务器和网络架构，通过配置管理来实现负载均衡。</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故障排查指南</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常见错误代码</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错误代码解析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无盘系统在运行中出现错误代码，通常指示硬件或软件故障。了解常见代码含义对于快速诊断问题至关重要。</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常见错误代码示例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列举无盘系统中常见的错误代码，如"0x0000007B"表示引导记录损坏，"0x000000ED"则可能指向硬盘问题。</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错误代码应对策略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针对识别的错误代码，提出相应的解决措施。包括检查硬件连接、更新驱动程序或重新安装操作系统等方法。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诊断工具使用</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诊断工具概述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无盘系统故障时，使用专业诊断工具可快速定位问题。包括硬件检测、软件调试等，提高修复效率。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常见诊断工具介绍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列举几款常用的无盘系统诊断软件，如Ping、Tracert、Arp等，介绍其功能与使用场景，帮助用户选择合适的工具。</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20"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诊断技巧分享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提供一些实用的诊断技巧，如观察日志文件、分析网络流量等，帮助用户更有效地解决问题。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应急处理流程</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应急响应团队组建</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建立专门的应急响应小组，成员包括技术支持、系统管理员和安全专家，确保在紧急情况下快速有效地处理问题。</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数据备份与恢复策略</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实施定期的数据备份计划，并制定详细的数据恢复流程，以保障在系统崩溃时能够迅速恢复服务和数据完整性。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监控与预警机制</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部署实时监控系统，结合预警机制，对系统状态进行持续监测，及时发现异常情况并自动触发警报通知相关人员采取措施。</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09</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发展趋势展望</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云化融合趋势</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云化融合概念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云化融合是指将无盘系统与云计算技术结合，实现资源按需分配与高效管理，提升系统的灵活性和扩展性。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云化融合优势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通过云化融合，无盘系统能更好地应对动态变化的工作负载，优化成本效益，并增强数据安全性和灾备能力。</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随着技术的不断进步，云化融合将成为无盘系统发展的重要方向，推动其在企业级应用中发挥更大作用。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智能化升级路径</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无盘系统智能化升级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通过引入先进的AI技术，实现无盘系统的自动化管理和维护，提高系统稳定性和运行效率。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数据驱动的决策支持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利用大数据分析技术，对无盘系统运行状态进行实时监控，提供智能决策支持，优化资源配置。</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机器学习模型的应用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应用机器学习算法对无盘系统进行自我学习和优化，持续提升系统性能，适应不断变化的工作负载需求。</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国产化适配进展</a:t>
            </a:r>
            <a:endParaRPr sz="3000" b="1" i="0">
              <a:solidFill>
                <a:srgbClr val="FFFFFF"/>
              </a:solidFill>
              <a:latin typeface="微软雅黑" panose="020B0503020204020204" charset="-122"/>
            </a:endParaRPr>
          </a:p>
        </p:txBody>
      </p:sp>
      <p:sp>
        <p:nvSpPr>
          <p:cNvPr id="4" name="New shape"/>
          <p:cNvSpPr/>
          <p:nvPr/>
        </p:nvSpPr>
        <p:spPr>
          <a:xfrm>
            <a:off x="1558800" y="1627201"/>
            <a:ext cx="3040541" cy="3988066"/>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国产化适配进展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近年来，国产软件和硬件在无盘系统中的适配取得了显著进展，通过优化算法和架构调整，实现了与国内主流操作系统和硬件平台的高效兼容。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55" cy="3988066"/>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核心技术突破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在无盘系统领域，国内研发团队在网络通信、数据同步等关键技术上取得重大突破，有效提高了系统的稳定性和响应速度，为无盘系统的广泛应用奠定了坚实基础。</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6" y="1627201"/>
            <a:ext cx="3040542" cy="3988066"/>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行业应用案例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多家国内企业成功将无盘系统应用于办公自动化、云计算等领域，显著提升了工作效率和数据处理能力，展现了无盘系统在实际应用中的广阔前景。</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无盘系统概述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无盘系统是一种网络操作系统，通过网络启动并运行，无需本地硬盘存储数据。</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定义与特点</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无盘系统指不依赖本地硬盘，通过远程服务器加载操作系统和应用程序的系统。其特点是节省硬件成本、便于集中管理和维护。</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应用场景</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广泛应用于学校、企业等场所的网络计算机室，实现统一管理和维护，提高资源利用率。</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工作原理解析</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无盘系统是一种网络操作系统，无需硬盘即可启动和运行，通过服务器统一管理客户端，实现资源共享与高效利用。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无盘系统概述</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无盘系统通过PXE协议，从网络服务器获取启动文件和操作系统，客户端仅需网卡及BIOS设置即可完成启动过程，实现快速部署与维护。</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工作原理解析</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无盘系统优势在于节省硬件成本、便于集中管理和维护；但面临网络依赖性强、性能受限等挑战，需权衡利弊进行合理应用。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优势与挑战</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应用场景分类</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无盘系统定义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无盘系统是一种计算机网络配置，其中工作站不包含硬盘驱动器，而是通过网络从服务器启动并访问数据。</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应用场景概述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无盘系统广泛应用于教育机构、企业办公和公共计算环境，提供高效、灵活的计算资源管理方式。</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典型应用领域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包括学校计算机实验室、图书馆自助查询终端和企业远程办公环境，通过集中控制实现资源优化配置。</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核心组件构成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服务器端架构</a:t>
            </a:r>
            <a:endParaRPr sz="3000" b="1" i="0">
              <a:solidFill>
                <a:srgbClr val="FFFFFF"/>
              </a:solidFill>
              <a:latin typeface="微软雅黑" panose="020B0503020204020204" charset="-122"/>
            </a:endParaRPr>
          </a:p>
        </p:txBody>
      </p:sp>
      <p:sp>
        <p:nvSpPr>
          <p:cNvPr id="4" name="New shape"/>
          <p:cNvSpPr/>
          <p:nvPr/>
        </p:nvSpPr>
        <p:spPr>
          <a:xfrm>
            <a:off x="1558800" y="1627201"/>
            <a:ext cx="3040516"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服务器端架构概述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无盘系统服务器端架构主要包括网络接口、存储设备和虚拟化技术，负责管理和维护所有客户端的操作系统和应用软件。</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网络接口设计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采用高效的网络协议和优化的数据包传输机制，确保客户端与服务器间通信的稳定性和低延迟，支持大规模并发连接。</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32"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存储方案选择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选用高速固态硬盘（SSD）或大容量机械硬盘（HDD）作为主要存储介质，结合数据冗余技术和备份策略，保障数据的安全性和可靠性。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客户端接入方式</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客户端接入方式概览</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探讨无盘系统中客户端的主要接入方法，包括网络启动、PXE技术等，分析各种方式的应用场景和优势。</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PXE技术详解</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PXE（Preboot Execution Environment）是实现无盘系统客户端快速启动的关键，通过远程引导加载操作系统，提高系统部署效率。</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网络启动配置要点</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介绍网络启动的配置步骤和注意事项，确保客户端能够顺利接入无盘系统，包括IP地址设置、TFTP服务器配置等关键因素。</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4905</Words>
  <Application>WPS 演示</Application>
  <PresentationFormat>全屏显示(4:3)</PresentationFormat>
  <Paragraphs>444</Paragraphs>
  <Slides>39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39</vt:i4>
      </vt:variant>
    </vt:vector>
  </HeadingPairs>
  <TitlesOfParts>
    <vt:vector size="46"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2025-09-30T12:31:00Z</dcterms:created>
  <dcterms:modified xsi:type="dcterms:W3CDTF">2025-09-30T12:30:25Z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796119FB5B8D4EB4B844D942AC77F330_12</vt:lpwstr>
  </property>
  <property fmtid="{D5CDD505-2E9C-101B-9397-08002B2CF9AE}" pid="3" name="KSOProductBuildVer">
    <vt:lpwstr>2052-12.1.0.22529</vt:lpwstr>
  </property>
</Properties>
</file>