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NFC技术应用全景解析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近场通信原理与实践探索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移动支付场景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移动支付通过NFC技术，使用户能轻松完成购物、缴费等交易，极大提升生活便利性。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移动支付便捷性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NFC的加密传输确保支付信息的安全，有效防止数据泄露和非法使用，增强用户信任。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安全支付保障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从商场到公共交通，NFC支付覆盖众多生活领域，实现无缝对接各类消费场景，提升用户体验。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多场景应用广泛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门禁考勤系统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门禁考勤系统概述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门禁考勤系统是一种集成了身份验证、时间记录和数据分析功能的智能管理系统，广泛应用于企业、校园等场所。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核心功能与应用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该系统通过NFC技术实现无接触式身份认证，同时具备实时监控、数据统计和异常报警等功能，有效提升管理效率与安全性。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优势与发展趋势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门禁考勤系统以其高效性、便捷性和智能化特点，成为现代管理的重要工具。未来，随着技术的不断进步，其应用范围将更加广泛。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NFC硬件组成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芯片结构解析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NFC芯片基本构成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NFC芯片由天线、控制器和接口三大核心部件组成，通过天线接收外部信号，由控制器处理信息，接口实现与外部设备的连接。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NFC芯片工作原理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NFC通信基于电磁场耦合原理，当两个设备靠近时，通过电磁感应交换数据。该过程无需物理连接，实现快速、安全的数据传输。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2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NFC芯片应用领域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NFC技术广泛应用于移动支付、门禁系统、智能标签等领域，以其便捷性和安全性受到市场青睐。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天线设计要点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天线尺寸设计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天线尺寸直接影响其性能，需根据应用场景和频率选择合适的尺寸，确保信号的高效传输。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材料选择关键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天线的材料决定了其导电性和机械强度，选用高导电性、轻质材料是提升性能的关键因素之一。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阻抗匹配重要性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阻抗匹配可以最大化天线的能量转换效率，通过调整天线结构和使用适当的匹配网络来实现最佳匹配状态。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NFC安全机制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加密传输协议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加密传输协议概述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加密传输协议是确保数据在网络中安全传输的关键技术，通过加密算法对数据进行加密处理，保护数据的机密性和完整性。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常见加密传输协议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包括TLS（传输层安全协议）、SSL（安全套接层协议）等，它们广泛应用于HTTP、FTP等网络服务中，有效防止数据在传输过程中被窃取或篡改。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加密传输协议的应用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在电子商务、在线支付、电子邮件等场景中，加密传输协议确保用户信息和交易数据的安全性，提升用户信任度和使用体验。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身份认证流程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身份认证流程概述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身份认证流程是确保用户合法性的关键步骤，通过识别和验证用户信息，有效防止未授权访问。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生物特征识别技术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利用指纹、面部、虹膜等生物特征进行身份验证，具有高度安全性和便捷性，广泛应用于各类设备中。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密码与多因素认证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密码作为基本身份认证手段，结合动态令牌、短信验证等多因素认证方式，提升系统安全性。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NFC设备兼容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手机适配方案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适配硬件要求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手机NFC功能需支持特定频率和协议，确保与不同设备兼容性，提升用户体验。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软件优化策略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通过软件升级和调整，提高NFC识别速度和准确性，增强支付和数据传输的安全性能。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用户界面设计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设计直观易用的用户界面，简化NFC操作流程，提升用户交互效率，增加使用便捷性。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NFC技术概述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NFC工作模式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NFC应用领域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NFC硬件组成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NFC安全机制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NFC设备兼容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NFC开发实践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NFC创新案例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NFC行业趋势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NFC测试优化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跨平台交互标准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近距离无线通信（NFC）是一种短距离高频无线电技术，允许电子设备在几厘米的距离内进行数据传输。广泛应用于移动支付、门禁系统等领域。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NFC技术概述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制定统一的跨平台交互标准对于实现设备间无缝连接至关重要。它确保不同品牌和型号的设备能够顺畅协作，提升用户体验。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跨平台交互标准重要性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利用NFC技术，可以实现智能手机与智能手表、平板电脑等多种设备间的快速配对和数据交换。这为跨平台应用和服务提供了便利。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NFC在多设备交互中的应用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NFC开发实践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Android集成指南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088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Android集成NFC概述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介绍NFC技术在Android设备中的应用，包括其工作原理、主要功能及集成意义。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集成步骤详述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详细阐述将NFC功能集成到Android应用中的步骤，包括环境配置、SDK使用及代码实现。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常见问题与解决方案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列举在集成过程中可能遇到的问题及其解决方法，帮助开发者顺利实现NFC功能。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iOS调用接口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62" cy="394798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iOS NFC调用接口概述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在iOS平台上，NFC（近场通信）接口允许应用与支持NFC的设备进行交互。通过调用特定的API，开发者可以实现如支付、数据交换等多种功能。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62" y="1627201"/>
            <a:ext cx="3040532" cy="3947989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 API主要功能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使用iOS NFC API，开发者可以执行读写操作，包括发送和接收数据。此外，还可以检测NFC设备的存在，以及管理NFC标签。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93" y="1627200"/>
            <a:ext cx="3040542" cy="394798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开发注意事项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在使用iOS NFC API时，需注意权限申请、错误处理等问题。同时，确保遵守苹果的隐私政策和使用指南，以保证用户的安全和数据的合规性。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NFC创新案例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智能家居联动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智能家居联动指通过无线技术连接家中各种设备，实现设备间的信息互通和协同工作，以提升居家便利性和安全性。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智能家居联动概念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包括智能照明与温控系统的联动，安防系统与门窗传感器的联动，以及家电与移动设备的联动等，实现更高效的生活方式。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常见智能家居联动场景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提高生活效率、降低能源消耗、增强家庭安全等。通过智能设备间的相互协调，为居住者提供更加舒适和便捷的生活环境。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智能家居联动的优势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物联网标签应用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物联网标签概述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物联网标签是嵌入在物品中的智能设备，通过NFC技术实现数据交互。广泛应用于物流、零售等领域，提升管理效率和用户体验。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物联网标签在零售中用于商品追踪和防盗；在物流中实现货物跟踪与状态监控；在医疗领域保障药品安全和患者信息管理。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技术优势与挑战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物联网标签具备快速识别、低功耗和高安全性等优势，但需面对成本、标准化及隐私保护等问题，需不断技术创新和政策支持。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NFC行业趋势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技术演进方向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近场通信（NFC）是一种短距离高频无线电技术，允许电子设备在几厘米内交换数据。它广泛应用于移动支付、身份验证和设备连接等领域。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NFC发展历程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NFC技术自2003年标准化以来，经过多年发展，已从最初的标签读取扩展到更复杂的交互功能，如支付、票务等，成为现代智能设备不可或缺的一部分。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3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NFC未来展望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随着物联网和智能设备的普及，NFC技术预计将继续扩展其应用范围，特别是在智能家居控制和个性化服务方面，为消费者带来更加便捷和安全的体验。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市场发展潜力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市场潜力分析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NFC技术在移动支付、门禁控制等领域展现出巨大潜力，随着智能设备普及，市场需求持续扩大。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应用领域拓展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除了传统支付和身份验证，NFC还被应用于广告推送、智能家居控制等新兴场景，开辟更多商业机会。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随着5G网络的推广和物联网的发展，NFC技术将进一步融入智慧城市建设，推动相关产业升级与创新。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NFC技术概述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NFC测试优化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信号强度检测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信号强度检测概述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信号强度检测是NFC技术中关键步骤，通过测量电磁波强度来评估通信质量，确保数据传输的稳定性和可靠性。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检测方法与技术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采用多种方法和技术进行信号强度检测，包括直接测量法、反射系数法等，以适应不同环境和需求，提高检测准确性。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影响信号强度因素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信号强度受多种因素影响，如距离、障碍物、环境干扰等。了解这些因素有助于优化NFC系统设计，提升用户体验。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故障排查方法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硬件故障诊断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检查NFC设备硬件连接和状态，包括天线、芯片等关键部件。使用专业工具进行信号强度测试，确保硬件正常工作。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软件问题排查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更新或重新安装NFC相关的应用程序和驱动程序，解决软件冲突和兼容性问题。检查系统设置，确保NFC功能正确配置。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环境因素分析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评估NFC工作的环境条件，如电磁干扰、温度湿度等对设备性能的影响。调整环境设置，优化工作场景，提高设备稳定性。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近场通信（NFC）是一种短距离高频无线通信技术，允许电子设备在几厘米范围内进行数据交换。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工作原理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NFC通过电磁感应或电场耦合方式工作，设备之间无需物理连接即可实现快速数据传输，广泛应用于移动支付和信息访问等领域。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NFC技术已广泛用于手机支付、门禁系统、智能标签等多个领域，为日常生活带来便利，推动物联网发展。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近场通信技术（NFC）起源于20世纪90年代，由索尼、诺基亚和飞利浦共同开发。它允许设备在短距离内进行安全的数据交换，现已广泛应用于支付、门禁等领域。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NFC技术起源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随着智能手机的普及，NFC技术得到了快速发展。从简单的移动支付到复杂的物联网应用，NFC技术正逐步改变我们的生活方式。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NFC技术发展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预计在未来，NFC技术将进一步与5G、AI等新技术融合，实现更广泛的应用场景，如无人驾驶、智能家居等。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NFC技术未来展望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NFC工作模式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卡模拟模式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卡模拟模式概述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卡模拟模式是NFC技术的一种功能，允许设备模拟传统磁条卡进行交易。通过此模式，NFC设备可作为支付工具使用，适用于多种支付场景。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实现原理解析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该模式通过NFC芯片存储并模拟磁条数据，在交易时向POS机发送相应信息。此过程涉及信号传输、数据加密和安全验证等关键技术环节。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卡模拟模式广泛应用于公共交通、门禁系统及各类小额支付领域。它的优势包括便捷性高、安全性好且支持快速响应，极大地提升了用户体验。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读写器模式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读写器工作原理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读写器通过NFC技术与标签进行通信，利用电磁场传输数据。其核心是射频识别技术，实现快速、安全的信息交换。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应用场景广泛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NFC读写器广泛应用于移动支付、门禁系统、电子票务等领域。其便捷性使其成为现代生活不可或缺的一部分。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8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发展趋势与挑战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随着物联网的发展，NFC读写器将更加普及。但同时面临安全性、兼容性等挑战，需不断创新以应对市场需求。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NFC应用领域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4040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2025-10-09T10:28:00Z</dcterms:created>
  <dcterms:modified xsi:type="dcterms:W3CDTF">2025-10-09T10:27:46Z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2C665FD78FD74504AD46D5FB661C643E_12</vt:lpwstr>
  </property>
  <property fmtid="{D5CDD505-2E9C-101B-9397-08002B2CF9AE}" pid="3" name="KSOProductBuildVer">
    <vt:lpwstr>2052-12.1.0.22529</vt:lpwstr>
  </property>
</Properties>
</file>