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 type="screen16x9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MCP战略赋能企业转型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C560FF"/>
                </a:solidFill>
                <a:latin typeface="微软雅黑" panose="020B0503020204020204" charset="-122"/>
              </a:rPr>
              <a:t>构建高效协同运营体系</a:t>
            </a:r>
            <a:endParaRPr sz="30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安全管控机制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安全管控机制是确保系统和数据安全的关键措施，通过一系列技术和管理手段预防潜在威胁。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安全管控机制概述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采用加密、访问控制等技术手段保护信息安全，同时定期更新系统补丁防止漏洞被利用。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技术防护措施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对员工进行定期的安全培训，提高其识别和防范网络攻击的能力，构建全员参与的安全防护网。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安全培训与意识提升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MCP实施路径规划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需求调研阶段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需求调研目的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需求调研是为了深入理解用户需求，为产品设计提供准确依据。通过收集和分析用户数据，明确用户期望，确保产品符合市场需求。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调研方法选择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根据项目特点选择合适的调研方法，如问卷调查、深度访谈、用户观察等。确保收集到的数据全面、真实，为后续分析提供可靠基础。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数据分析与报告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对收集到的数据进行系统分析，提取关键信息和趋势。撰写调研报告，清晰呈现调研发现，为决策制定提供科学依据。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系统部署流程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系统部署准备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在开始部署前，需详细规划并准备必要的硬件、软件资源及网络环境，确保所有组件兼容性和稳定性。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安装与配置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根据系统要求进行软硬件的安装和配置，包括操作系统、数据库和应用服务器等，确保各部分正确无误地协同工作。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19" y="1627201"/>
            <a:ext cx="3040517" cy="3267239"/>
          </a:xfrm>
          <a:prstGeom prst="roundRect">
            <a:avLst>
              <a:gd name="adj" fmla="val 9999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测试与优化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完成安装后进行全面的功能测试和性能调优，确保系统稳定运行并满足业务需求，必要时进行优化调整以达到最佳状态。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效果验证方法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效果验证方法概述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效果验证方法是确保项目或计划成功实施的关键环节，通过收集和分析数据来评估成果与预期目标的一致性。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数据分析技术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采用定量与定性分析相结合的方法，深入挖掘数据背后的信息，为效果验证提供科学依据，支持决策制定。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持续改进策略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根据效果验证结果调整策略，实现项目优化升级，确保长期目标的实现，提升整体效率与成效。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MCP行业应用案例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智能制造领域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智能制造概述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智能制造是利用物联网、大数据和人工智能等技术，实现生产过程自动化、信息化和智能化，提高生产效率和产品质量。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在智能制造中，机器人技术、云计算和大数据分析是核心，它们共同构建起智能生产系统，实现资源的最优配置和流程的高效管理。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行业发展趋势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随着技术的不断进步，智能制造正朝着更加自动化、网络化和个性化的方向发展，推动传统制造业向高端制造转型，提升全球竞争力。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智慧医疗实践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人工智能起源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人工智能起源于20世纪50年代，最初目标是构建模拟人类智能的机器。经历符号推理、神经网络等技术演进，现已广泛应用于各个领域。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915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915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金融科技融合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金融科技融合概述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金融科技融合是指将金融与科技相结合，利用大数据、云计算等技术提升金融服务效率和质量。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通过区块链、人工智能等技术，实现金融交易的透明化、自动化，提高风险管理能力，降低运营成本。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融合优势分析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金融科技融合带来更高效的服务流程、更低的交易成本以及更好的客户体验，推动金融业创新发展。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MCP未来发展趋势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MCP核心概念解析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MCP关键组件剖析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MCP实施路径规划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MCP行业应用案例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C560FF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MCP未来发展趋势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技术迭代方向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云计算通过提供按需服务的方式，极大地提高了计算资源的使用效率。随着5G和物联网技术的发展，云计算将迎来更广阔的应用前景。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云计算技术发展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大数据技术通过对海量数据的收集、存储和分析，为企业决策提供了重要支持。实时数据分析能力的提升，使得企业能够快速响应市场变化。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大数据与分析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区块链技术以其去中心化和不可篡改的特性，在金融、供应链等领域展现出巨大潜力。未来的技术创新将进一步提升其应用价值和安全性。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区块链技术创新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生态构建策略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生态构建概述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生态构建是指创建和维护一个平衡、可持续的生态环境，通过合理规划与管理，促进生物多样性和生态系统服务功能。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关键生态因素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在生态构建中，关键因素包括物种多样性、栖息地质量及环境稳定性。这些因素共同作用，影响整个生态系统的健康与稳定。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构建实践策略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构建生态的策略包括保护自然栖息地、恢复退化区域以及引入外来物种。通过科学方法与技术手段，实现生态系统的优化与可持续发展。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标准化进程展望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标准化进程重要性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标准化是推动技术进步和产业升级的关键，确保产品和服务质量一致性，促进国际交流与合作。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未来标准化进程展望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随着科技快速发展，预计未来将出现更多跨行业、跨领域的标准制定，以适应新兴技术和应用需求。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面临的挑战与机遇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在全球化背景下，标准化面临文化差异、技术变革等挑战，同时也为提升竞争力、促进创新带来新机遇。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MCP核心概念解析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定义与内涵阐释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核心技能定义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核心技能指在特定领域内，个体或团队展现的卓越能力，是专业成就的关键因素。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内涵阐释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内涵阐释涉及对核心技能本质与价值的深入理解，包括其如何促进个人和组织成功。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重要性体现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核心技能的重要性体现在提升效率、创新力及竞争优势上，是职业发展不可或缺的部分。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技术架构概览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技术架构核心组件包括数据库、服务器和存储系统，它们是构建高效稳定系统的基石。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技术架构核心组件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数据流与处理机制涉及数据的采集、传输、存储及分析过程，确保信息流动顺畅并及时响应业务需求。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数据流与处理机制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878466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安全性与可靠性设计关注数据保护和系统稳定性，通过加密技术、备份策略和故障恢复计划来增强系统的整体安全。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841" y="1627200"/>
            <a:ext cx="2580658" cy="1124266"/>
          </a:xfrm>
          <a:prstGeom prst="roundRect">
            <a:avLst>
              <a:gd name="adj" fmla="val 10888"/>
            </a:avLst>
          </a:prstGeom>
          <a:solidFill>
            <a:srgbClr val="160B3A"/>
          </a:solidFill>
          <a:ln w="6350">
            <a:solidFill>
              <a:srgbClr val="6764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安全性与可靠性设计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应用场景分类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教育场景应用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在教育领域，人工智能技术通过个性化学习路径和智能辅导系统提升教学效果，实现学生能力的精准评估与指导。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医疗健康应用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人工智能在医疗健康中的应用包括疾病诊断、治疗方案优化及健康管理，极大提升了医疗服务的质量和效率。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商业决策支持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人工智能技术在商业决策中发挥关键作用，通过数据分析和预测模型帮助企业制定市场策略，优化资源配置。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C560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C560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6764FB"/>
                </a:solidFill>
                <a:latin typeface="微软雅黑" panose="020B0503020204020204" charset="-122"/>
              </a:rPr>
              <a:t>MCP关键组件剖析</a:t>
            </a:r>
            <a:endParaRPr sz="4800" b="1" i="0">
              <a:solidFill>
                <a:srgbClr val="6764FB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数据交互模块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数据交互模块概述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数据交互模块是系统核心部分，负责处理和传输用户数据，确保信息准确、实时传递。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17972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关键技术介绍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包括数据加密、压缩技术，保障数据传输安全与效率；以及数据同步机制，保证多端数据一致性。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474" y="1627201"/>
            <a:ext cx="3032171" cy="3267239"/>
          </a:xfrm>
          <a:prstGeom prst="roundRect">
            <a:avLst>
              <a:gd name="adj" fmla="val 10000"/>
            </a:avLst>
          </a:prstGeom>
          <a:solidFill>
            <a:srgbClr val="160B3A"/>
          </a:solidFill>
          <a:ln w="6350">
            <a:solidFill>
              <a:srgbClr val="C5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应用场景展示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广泛应用于金融交易、在线教育等领域，通过优化交互流程，提升用户体验与操作便捷性。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算法决策中枢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895583"/>
            <a:ext cx="4545078" cy="8123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算法决策中枢，作为智能系统的核心，负责处理和分析大量数据，以实现高效、精准的决策支持。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算法决策中枢涵盖数据处理、模式识别、机器学习等核心技能，确保系统能够准确理解和预测复杂情境。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C560FF"/>
                </a:solidFill>
                <a:latin typeface="微软雅黑" panose="020B0503020204020204" charset="-122"/>
              </a:rPr>
              <a:t>应用领域展示</a:t>
            </a:r>
            <a:endParaRPr sz="2100" b="1" i="0">
              <a:solidFill>
                <a:srgbClr val="C560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在金融风控、医疗诊断、自动驾驶等领域，算法决策中枢通过实时数据分析与决策支持，提升行业效率与安全性。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266383"/>
            <a:ext cx="39600" cy="124017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2076123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89558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C56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676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2662</Words>
  <Application>WPS 演示</Application>
  <PresentationFormat>全屏显示(4:3)</PresentationFormat>
  <Paragraphs>249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2025-10-09T07:59:00Z</dcterms:created>
  <dcterms:modified xsi:type="dcterms:W3CDTF">2025-10-09T07:58:29Z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2E6981D9C2F2431890E3A444CCB15858_12</vt:lpwstr>
  </property>
  <property fmtid="{D5CDD505-2E9C-101B-9397-08002B2CF9AE}" pid="3" name="KSOProductBuildVer">
    <vt:lpwstr>2052-12.1.0.22529</vt:lpwstr>
  </property>
</Properties>
</file>