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AI脱口秀智慧风暴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445164"/>
                </a:solidFill>
                <a:latin typeface="微软雅黑" panose="020B0503020204020204" charset="-122"/>
              </a:rPr>
              <a:t>科技赋能语言艺术新维度</a:t>
            </a:r>
            <a:endParaRPr sz="30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语音语调适配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语音语调适配在AI脱口秀中至关重要，它直接影响观众的听觉体验和情感共鸣。通过调整语音节奏、音调和语气，可以更好地传达节目内容和情感，提升整体表现。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语音语调适配重要性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实现语音语调适配需要综合考虑多种因素，如语言模型优化、语音合成技术改进等。通过不断学习和训练，使AI能够准确识别并适应不同语境下的语调变化，从而提升脱口秀的表现力和感染力。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实现语音语调适配的方法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随着人工智能技术的不断发展，语音语调适配将在未来得到更广泛的应用和提升。未来，AI脱口秀有望实现更加自然、流畅的语音表达，为观众带来更加丰富和真实的听觉体验。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语音语调适配的未来发展趋势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肢体语言模拟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面部表情的运用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在脱口秀中，通过丰富多变的面部表情来传达情感，使观众能够直观感受到表演者的情绪变化，增强互动性和感染力。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手势动作的协调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合理运用手势可以辅助表达观点，增加语言的表现力。例如，使用开放手势表示欢迎或接纳，用指示性手势强调重点内容。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身体姿态的语言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保持积极的身体姿态，如挺胸抬头，不仅展现自信，还能有效吸引观众的注意力，提升整体表演效果。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技术实现路径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NLP模型应用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NLP模型概述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NLP模型是人工智能领域的重要分支，通过分析语言数据来理解和生成自然语言，广泛应用于机器翻译、情感分析等场景。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NLP技术应用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利用NLP技术，可以开发智能客服系统、内容推荐引擎和语音识别系统等，显著提升用户体验和工作效率。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5" y="1627202"/>
            <a:ext cx="3040502" cy="3627421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随着深度学习和大数据技术的发展，NLP模型将更加智能化，应用场景也将更加广泛，为各行业带来深刻变革。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实时响应机制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实时响应机制定义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实时响应机制是指系统能够即时处理并反馈用户输入或需求的能力，确保交互流畅无延迟。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关键技术实现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包括高效算法设计、低延迟网络通信和智能预测模型等，共同提升系统的响应速度和准确性。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应用场景与优势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广泛应用于客服机器人、在线教育、游戏交互等领域，显著提升用户体验，降低运营成本。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观众反馈优化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笑点数据采集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笑点数据来源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笑点数据主要来源于网络热梗、经典段子以及观众反馈，通过数据分析和筛选确定最受欢迎的笑点。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笑点采集方法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笑点采集采用自动化工具和人工审核相结合的方式，确保数据的全面性和准确性，为脱口秀提供丰富的素材。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笑点效果评估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对采集到的笑点进行效果评估，分析其在观众中的反响，不断优化和调整，提升脱口秀的整体质量。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动态调整策略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动态调整策略概念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动态调整策略指根据实时数据分析和反馈，对AI脱口秀内容进行即时优化，以提升观众满意度和互动效果。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数据驱动决策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利用大数据和机器学习算法分析观众行为和偏好，为AI脱口秀内容创作提供精准指导，确保内容与观众需求高度匹配。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实时反馈机制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建立完善的实时反馈系统，收集观众对AI脱口秀的即时反馈，快速响应并调整内容策略，增强节目吸引力和参与度。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行业应用场景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娱乐直播赋能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直播内容个性化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通过分析观众偏好，AI能够实时调整直播内容，提供个性化的娱乐体验，增强用户粘性。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互动性提升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AI技术使直播互动更加智能化，如自动识别弹幕、智能推荐话题，极大提升了观众参与感。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虚拟主播应用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利用AI生成虚拟主播，不仅打破地域限制，还能实现24小时不间断直播，拓宽娱乐直播边界。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主题定位与特色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内容创作核心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表演风格塑造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技术实现路径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观众反馈优化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伦理边界探讨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教育培训创新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探索将AI技术融入传统教育模式，通过智能互动平台提升学习效率与兴趣，实现个性化教学路径。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创新教学方法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利用AI辅助内容生成工具，快速构建高质量在线课程资源，支持大规模在线教育的可持续发展。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在线课程开发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应用机器学习算法分析学生学习行为数据，为教师提供精准反馈，优化教学策略，促进学生全面发展。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学生行为分析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伦理边界探讨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敏感词过滤系统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敏感词过滤系统简介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敏感词过滤系统通过算法识别和屏蔽不适宜内容，确保网络环境健康。广泛应用于社交媒体、论坛等平台。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工作原理与技术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该系统基于关键词匹配、自然语言处理等技术，实时监测并筛选违规词汇，有效维护网络秩序。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应用场景与优势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适用于多种场景，如新闻审核、广告过滤等，提升信息传播效率，保障用户安全。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价值观校准方案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价值观定义与重要性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明确核心价值观对于塑造组织文化、指导决策和激励员工至关重要，确保团队目标一致性。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校准方法与步骤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采用问卷调查、小组讨论等多元方式收集反馈，通过数据分析确定共识价值观，制定行动计划持续优化。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实践应用与成效评估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将校准后的价值观融入日常运营，定期评估其对员工行为、团队协作及业绩的影响，确保持续有效性。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多模态融合方向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结合文本、图像、声音等多种数据源，通过深度学习模型实现信息的高效整合，广泛应用于智能推荐、自动驾驶等领域。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多模态数据融合技术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利用AI技术解析和生成人类语言，实现机器翻译、情感分析等功能，极大提升人机交互体验与效率。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自然语言处理应用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借助深度学习算法，图像识别在医疗诊断、安防监控等领域取得突破性进展，准确度与速度不断提升。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图像识别技术进展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个性化定制服务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个性化内容创建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根据用户兴趣和偏好，AI脱口秀能生成独特的节目脚本，确保每次演出都充满新鲜感和惊喜。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实时互动体验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AI通过自然语言处理技术与观众进行即时交流，提供定制化回答和建议，增强现场参与感。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多语种表演能力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AI脱口秀支持多种语言输出，无论观众来自哪个国家，都能享受到流畅且富有文化特色的表演。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主题定位与特色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AI幽默算法解析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AI幽默算法原理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通过分析大量幽默文本数据，AI幽默算法能够学习并生成幽默内容。它基于自然语言处理技术，识别语言模式和笑点，实现幽默的自动创作。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幽默生成机制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AI幽默算法采用深度学习模型，如循环神经网络（RNN）或变分自编码器（VAE），捕捉文本中的幽默元素，进而生成新颖有趣的幽默句子。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应用场景实例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在脱口秀节目中，AI幽默算法可实时生成幽默对白，增加节目趣味性。此外，它还可用于社交媒体内容创作，提高用户互动和参与度。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人机互动模式设计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人机互动模式设计应遵循用户体验至上的原则，确保交互过程自然流畅，同时考虑技术可行性与安全性，以提升用户满意度。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交互模式设计原则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在AI脱口秀中，语音识别、自然语言处理和机器学习等技术是实现高效人机对话的关键。这些技术共同作用，使机器能够理解并回应人类的语言和情感。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针对不同的脱口秀场景，如单口喜剧、访谈或即兴表演，需要定制化的人机互动模式。这要求设计师深入理解内容特性，优化交互逻辑，增强节目的观赏性和互动性。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场景适应性分析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内容创作核心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段子生成逻辑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段子创作流程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通过理解主题，结合生活经验，使用幽默手法，构建引人入胜的故事，旨在引发共鸣和笑声。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AI在脱口秀中的应用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AI技术通过分析大量文本数据，自动生成具有创意的段子，提高脱口秀内容质量和多样性。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段子与观众互动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利用AI分析观众反馈，实时调整内容策略，确保段子既能娱乐又能触动人心，增强现场互动效果。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节奏把控技巧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把握节奏的重要性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脱口秀中的节奏把控是吸引观众的关键，通过合理分配内容与互动环节，保持观众注意力和参与度。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控制语速与停顿技巧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适当调整语速和运用停顿可以增强表达效果，让信息传递更有层次感，同时也给观众留下思考空间。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0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使用幽默调节气氛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适时的幽默能活跃现场气氛，缓解紧张情绪，使观众更容易接受并享受整个表演过程。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表演风格塑造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3069</Words>
  <Application>WPS 演示</Application>
  <PresentationFormat>全屏显示(4:3)</PresentationFormat>
  <Paragraphs>301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2025-09-30T16:37:00Z</dcterms:created>
  <dcterms:modified xsi:type="dcterms:W3CDTF">2025-09-30T16:37:04Z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1D6E353BF9EF4EB8B864E719473BF615_12</vt:lpwstr>
  </property>
  <property fmtid="{D5CDD505-2E9C-101B-9397-08002B2CF9AE}" pid="3" name="KSOProductBuildVer">
    <vt:lpwstr>2052-12.1.0.22529</vt:lpwstr>
  </property>
</Properties>
</file>