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AI手机革新智能交互体验</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开启人工智能移动终端新纪元</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实时语音翻译</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利用先进的AI技术，实现跨语言即时交流。用户只需说话，AI手机即可将语音转换为目标语言的文字或语音输出，打破语言障碍。</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实时语音翻译功能</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AI手机内置多种语言模型，能够支持全球主要语言的实时翻译。无论用户身处何地，都能轻松与当地人进行无障碍沟通。</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多语种支持能力</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从商务洽谈到旅行探险，再到国际学术交流，AI手机的实时语音翻译功能都能为用户提供极大的便利，提升交流效率和体验。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应用场景广泛性</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影像智能优化</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智能场景识别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通过深度学习算法，AI手机能够自动识别拍摄环境中的物体和场景，如风景、人像等，并自动调整参数以获得最佳效果。</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夜景增强技术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利用先进的图像处理技术，AI手机在低光环境下也能捕捉到清晰细腻的画面，有效减少噪点和模糊，让夜晚拍摄更加出色。</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动态范围优化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AI手机通过智能分析照片中的高光与暗部区域，自动调整曝光和对比度，确保每一张照片都拥有宽广的动态范围和丰富的细节表现。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行业变革影响</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制造业升级路径</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制造业升级路径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制造业升级路径包括自动化、信息化和智能化三个阶段，通过引入先进技术提升生产效率和产品质量，实现从传统制造向智能制造的转变。</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2" cy="36274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关键技术如物联网、大数据和人工智能在制造业中的应用，能够实现设备互联、数据驱动决策和智能优化生产流程，推动制造业向更高层次发展。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4" y="1627201"/>
            <a:ext cx="3040532" cy="36274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未来趋势展望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未来制造业将朝着更加智能化、绿色化和服务化的方向发展，通过技术创新和应用，实现可持续发展目标，提高全球竞争力和影响力。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服务模式转型</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服务模式转型概述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随着AI技术的飞速发展，传统手机行业正经历着前所未有的服务模式转型。这一转型不仅体现在产品功能的智能化上，更在于为用户提供更加个性化、高效便捷的服务体验。</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AI赋能个性化服务</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AI技术的应用使得手机服务能够根据用户的行为习惯和偏好进行智能推荐，实现服务的个性化定制。这种基于大数据分析和机器学习的服务模式，极大地提升了用户的满意度和忠诚度。</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智能客服与远程支持</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借助AI技术，智能客服系统能够提供24小时不间断的咨询服务，有效解决了用户在使用手机过程中遇到的问题。同时，远程技术支持功能也让用户享受到了更加便捷高效的售后服务体验。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用户体验革新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个性化推荐系统</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个性化推荐系统概述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个性化推荐系统通过分析用户行为和偏好，提供定制化的内容或商品推荐，提升用户体验与满意度，广泛应用于电商、媒体等领域。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关键技术解析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包括数据挖掘、机器学习算法（如协同过滤、深度学习）等，用于构建高效的推荐模型，实现精准的个性化内容推送。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个性化推荐系统在电商平台、内容平台、社交媒体等多个场景下展现出巨大价值，能有效增加用户粘性，提升转化率和商业效益。</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无感化操作流程</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无感化操作定义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无感化操作指用户在使用AI手机时，无需刻意思考或学习，即可自然流畅地完成操作，体验近乎无感知。</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实现方式解析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通过深度学习算法优化、UI/UX设计人性化及硬件传感器精准配合等技术手段，使AI手机能够准确识别用户需求并自动响应。</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用户体验优势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无感化操作大幅提升了用户使用AI手机时的便捷性和舒适度，减少了操作步骤，提高了效率，让用户享受更加智能的生活体验。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安全隐私保障</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数据加密机制</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数据加密技术概述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数据加密是一种保护信息不被未授权访问的技术，通过算法将明文转换为密文，确保数据在存储和传输过程中的安全性。</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AES加密标准</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AES（高级加密标准）是目前广泛使用的数据加密标准之一，具有高效、安全的特点。AES支持128位、192位和256位密钥长度，适用于各种应用场景。</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RSA公钥加密机制</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RSA是一种基于数学难题的非对称加密算法，利用一对公私钥实现数据加密与解密。该机制广泛应用于数字签名、身份认证等领域。</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AI手机定义解析</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核心技术架构</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创新应用场景</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行业变革影响</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用户体验革新</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安全隐私保障</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生态体系建设</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权限管控体系</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权限管控体系是确保用户安全访问手机功能的系统，通过设置不同等级的权限来保护个人隐私和数据安全。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权限管控体系简介</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根据用户的使用需求和应用敏感度，将权限分为高、中、低三个等级，实现精细化管理，提升用户体验的同时保证信息安全。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分级权限设定</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通过实时监控系统运行状态，及时发现并处理异常行为或权限滥用现象，确保权限管控体系的有效性和适应性。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实时监控与调整</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生态体系建设</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开发者平台开放</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开放平台简介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开发者平台是向开发者提供资源、工具和服务的生态系统，旨在促进创新和加速产品上市。</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主要功能模块</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包括代码托管、版本控制、协作工具、API文档等，为开发者提供一站式开发体验。</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社区与支持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拥有活跃的开发者社区和专业的技术支持团队，帮助解决开发过程中遇到的难题。</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跨设备互联标准</a:t>
            </a:r>
            <a:endParaRPr sz="3000" b="1" i="0">
              <a:solidFill>
                <a:srgbClr val="FFFFFF"/>
              </a:solidFill>
              <a:latin typeface="微软雅黑" panose="020B0503020204020204" charset="-122"/>
            </a:endParaRPr>
          </a:p>
        </p:txBody>
      </p:sp>
      <p:sp>
        <p:nvSpPr>
          <p:cNvPr id="4" name="New shape"/>
          <p:cNvSpPr/>
          <p:nvPr/>
        </p:nvSpPr>
        <p:spPr>
          <a:xfrm>
            <a:off x="1558800" y="1627200"/>
            <a:ext cx="3040503" cy="358738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跨设备互联标准概述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跨设备互联标准是指不同电子设备之间通过统一的协议和接口进行数据交换的技术规范，实现无缝连接与协作。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0"/>
            <a:ext cx="3040502" cy="358738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常见互联标准介绍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包括蓝牙、Wi-Fi Direct及USB Type-C等，每种标准都有其特定的应用场景和优势，满足用户多样化的连接需求。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0"/>
            <a:ext cx="3040540" cy="358738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AI手机在互联中的角色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AI手机作为智能中枢，通过跨设备互联技术与其他设备协同工作，提供更智能、便捷的服务体验，推动物联网发展。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未来发展趋势</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自主学习能力进化</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通过内置算法，AI手机能够根据用户行为和偏好自动优化设置和功能，提升使用体验。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自主学习机制</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AI手机通过云服务不断接收并学习新信息，使设备始终保持最新状态，适应用户需求变化。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实时更新与学习</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利用机器学习技术，AI手机能精准分析用户数据，提供定制化的内容和服务推荐，增强用户满意度。</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个性化推荐系统</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人机协作新模式</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智能助手功能强化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新一代AI手机通过深度学习和自然语言处理技术，能够更准确地理解和执行用户指令，提供个性化服务，如日程管理、信息查询等。</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协作办公效率提升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AI手机与办公软件的深度整合，实现文档自动编辑、会议纪要生成等功能，极大提升团队协作效率，减少重复性劳动。</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创意内容创作辅助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借助AI图像识别和生成能力，用户可以轻松制作高质量的图片和视频内容，为社交媒体和个人项目增添创意元素。</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AI手机定义解析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智能交互核心</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语音识别技术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通过深度学习和自然语言处理，AI手机能准确识别和理解用户的语音指令，实现高效的人机交互。</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图像处理能力</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AI手机具备强大的图像识别与处理功能，能够自动分类、标注照片，甚至进行面部识别和场景分析。</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智能推荐系统</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根据用户习惯和偏好，AI手机能智能推送新闻、音乐、电影等内容，提升用户体验的个性化和便捷性。</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边缘计算赋能</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边缘计算是一种分布式计算模型，通过将数据处理任务从云端转移到网络的边缘节点执行，实现数据的本地化处理和分析。</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边缘计算概念</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边缘计算能够减少延迟，提高数据响应速度；降低带宽消耗，优化网络性能；增强隐私保护，提升系统安全性。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边缘计算优势</a:t>
            </a:r>
            <a:endParaRPr sz="2100" b="1" i="0">
              <a:solidFill>
                <a:srgbClr val="01CCFF"/>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在AI手机中引入边缘计算技术，可加速人工智能算法的运行，提升用户体验，如实时图像识别、语音助手等应用更加流畅高效。</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AI手机与边缘计算结合</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核心技术架构</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神经网络芯片</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神经网络芯片定义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神经网络芯片是专为处理深度学习任务而设计的微处理器，能够高效执行大规模并行计算。</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核心功能与优势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具备强大的数据处理能力，支持复杂算法的快速运算，显著提升AI设备性能和能效比。</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广泛应用于智能手机、智能家居等领域，为各类AI应用提供强大动力，推动智能生活发展。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多模态融合算法</a:t>
            </a:r>
            <a:endParaRPr sz="3000" b="1" i="0">
              <a:solidFill>
                <a:srgbClr val="FFFFFF"/>
              </a:solidFill>
              <a:latin typeface="微软雅黑" panose="020B0503020204020204" charset="-122"/>
            </a:endParaRPr>
          </a:p>
        </p:txBody>
      </p:sp>
      <p:sp>
        <p:nvSpPr>
          <p:cNvPr id="4" name="New shape"/>
          <p:cNvSpPr/>
          <p:nvPr/>
        </p:nvSpPr>
        <p:spPr>
          <a:xfrm>
            <a:off x="1558800" y="1627201"/>
            <a:ext cx="2962463" cy="2228825"/>
          </a:xfrm>
          <a:prstGeom prst="roundRect">
            <a:avLst>
              <a:gd name="adj" fmla="val 12976"/>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多模态数据融合</a:t>
            </a:r>
            <a:br>
              <a:rPr sz="1800">
                <a:latin typeface="微软雅黑" panose="020B0503020204020204" charset="-122"/>
              </a:rPr>
            </a:br>
            <a:endParaRPr sz="1800">
              <a:latin typeface="微软雅黑" panose="020B0503020204020204" charset="-122"/>
            </a:endParaRPr>
          </a:p>
          <a:p>
            <a:pPr algn="l">
              <a:lnSpc>
                <a:spcPct val="150000"/>
              </a:lnSpc>
            </a:pP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648262" y="1627201"/>
            <a:ext cx="2962462" cy="2228826"/>
          </a:xfrm>
          <a:prstGeom prst="roundRect">
            <a:avLst>
              <a:gd name="adj" fmla="val 12976"/>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场景识别技术</a:t>
            </a:r>
            <a:br>
              <a:rPr sz="1800">
                <a:latin typeface="微软雅黑" panose="020B0503020204020204" charset="-122"/>
              </a:rPr>
            </a:br>
            <a:endParaRPr sz="1800">
              <a:latin typeface="微软雅黑" panose="020B0503020204020204" charset="-122"/>
            </a:endParaRPr>
          </a:p>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737725" y="1627201"/>
            <a:ext cx="2962462" cy="2228825"/>
          </a:xfrm>
          <a:prstGeom prst="roundRect">
            <a:avLst>
              <a:gd name="adj" fmla="val 12976"/>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创新应用场景</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WPS 演示</Application>
  <PresentationFormat>全屏显示(4:3)</PresentationFormat>
  <Paragraphs>301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2025-10-01T03:32:00Z</dcterms:created>
  <dcterms:modified xsi:type="dcterms:W3CDTF">2025-10-01T03:31:51Z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984FF23937894CB698ECF1D265305DA3_12</vt:lpwstr>
  </property>
  <property fmtid="{D5CDD505-2E9C-101B-9397-08002B2CF9AE}" pid="3" name="KSOProductBuildVer">
    <vt:lpwstr>2052-12.1.0.22529</vt:lpwstr>
  </property>
</Properties>
</file>