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 type="screen16x9"/>
  <p:notesSz cx="6858000" cy="91440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gs" Target="tags/tag1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无人机技术革新应用全景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90FF"/>
                </a:solidFill>
                <a:latin typeface="微软雅黑" panose="020B0503020204020204" charset="-122"/>
              </a:rPr>
              <a:t>赋能行业变革与智能未来</a:t>
            </a:r>
            <a:endParaRPr sz="30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航拍摄影新视角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无人机的广泛应用带来了航拍摄影技术的革新，实现了从空中视角捕捉地球美景的可能。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航拍技术革新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无人机航拍为摄影师开辟了全新的创作空间，提供了前所未有的拍摄角度和视野，极大地丰富了摄影艺术。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创意摄影新领域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无人机配备的高清摄像头与实时传输技术相结合，使得现场监控、新闻报道等能够实现快速响应和即时分享。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实时影像传输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农业植保高效化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无人机植保技术概述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无人机植保技术通过搭载农药喷洒装置，实现精准、高效的农作物病虫害防治，大幅提高农业生产效率。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高效化优势分析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无人机植保具有作业效率高、覆盖范围广、减少农药使用量等优点，有效降低农业生产成本，提升作物产量和质量。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应用案例与前景展望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无人机植保已在多国广泛应用于小麦、水稻等作物，未来随着技术发展，其在农业中的应用将更加广泛，助力现代农业发展。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行业应用场景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电力巡检智能化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无人机电力巡检概述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利用无人机进行电力设施的巡检工作，通过搭载高清摄像头和传感器，实现对输电线路、变电站等设备的高效监测。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智能化巡检技术应用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采用图像识别与机器学习算法，无人机可自动检测线路缺陷、绝缘子污秽等问题。结合大数据分析，优化巡检计划，提升效率与准确性。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实施效益与前景展望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无人机电力巡检大幅减少人力成本，提高作业安全性，缩短故障响应时间。随着技术进步，未来将更广泛地应用于电网运维管理中。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应急救援快速响应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无人机在灾害现场的应用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无人机能够快速到达灾难现场，进行实时监控和数据收集，为救援人员提供决策支持。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快速部署与响应能力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通过高效的调度系统，无人机可以在几分钟内完成部署，迅速响应紧急情况，提高救援效率。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生命探测与定位技术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配备先进传感器的无人机能精准定位受困者位置，并评估其生命体征，为救援行动提供关键信息。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技术创新趋势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自主导航升级方向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自主导航技术概述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自主导航是无人机通过内置算法和传感器实现无人控制飞行的技术，包括定位、路径规划和避障等功能。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核心技术进展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近年来，随着人工智能和机器学习的发展，无人机的自主导航能力显著提升，实现了更精准的飞行和任务执行。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未来无人机自主导航将向更高智能化、更广泛场景应用方向发展，如城市空中交通管理、灾害救援等。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集群协作新模式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协同感知技术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集群无人机通过共享感知数据，实现对复杂环境的全面理解与高效协作，提升任务执行效率和安全性。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自主决策机制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引入分布式决策系统，使无人机能根据实时信息独立或集体做出最优行动选择，增强任务灵活性和适应性。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动态编队策略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采用智能算法优化无人机编队结构，根据任务需求自动调整队形，以实现资源最优分配和风险最小化。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政策法规体系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空域管理新规范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无人机空域管理规范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无人机空域管理新规范旨在确保无人机飞行活动的安全与效率，规定了无人机在不同高度和区域的飞行限制、申报流程及监管要求。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飞行区域划分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根据无人机的用途和重量，将飞行区域划分为多个层次，包括禁飞区、限高区及一般飞行区，以保障公众安全并优化资源使用。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申报与审批流程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无人机操作者需提前向相关部门提交飞行计划，包括飞行时间、地点、高度等信息，经过审批后方可进行飞行，确保飞行活动的合法性与安全性。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无人机发展概述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系统组成解析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核心应用领域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行业应用场景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技术创新趋势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政策法规体系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未来发展前景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安全标准实施要点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无人机的安全标准涉及飞行操作、数据保护和物理安全等方面，确保无人机在各种环境中的稳定运行。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无人机安全标准概述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无人机制造商和操作者必须遵守国家及国际相关法规，如FAA规定，确保无人机的安全使用和隐私保护。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法规遵循与合规性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为确保无人机安全使用，操作人员需接受专业培训并获取相应认证，了解飞行规则和应急措施。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操作人员培训与认证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未来发展前景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智慧城市融合路径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088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无人机在智慧城市中的角色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无人机通过其高效的数据收集和监控能力，为智慧城市的建设提供了重要的技术支持，有效提高了城市管理的效率和质量。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技术应用与融合路径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通过集成先进的传感器、AI算法等技术，无人机在智慧城市中的应用不断拓展，包括交通管理、环境监测等方面，实现数据的实时采集与分析。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3169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面临的挑战与未来展望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尽管无人机在智慧城市建设中展现出巨大潜力，但也面临隐私保护、法规限制等挑战。未来需进一步优化技术，完善相关法规，以促进无人机更广泛的应用与发展。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人工智能赋能方向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图像识别与处理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利用深度学习算法，无人机可实时识别并处理复杂场景中的物体和环境，提高自主导航与避障能力。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路径规划与优化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结合AI技术，无人机能自动生成最优飞行路径，有效避开障碍物，提升任务执行效率与安全性。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1"/>
            <a:ext cx="303217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智能决策支持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通过机器学习模型分析大量数据，为无人机提供决策支持，实现更精准的任务规划与执行。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无人机发展概述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起源与演变历程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无人机的起源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无人机技术起源于军事领域，早期用于侦察和目标定位。随着技术进步，逐渐扩展到民用和商用领域。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发展历程概述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无人机技术经历了从遥控飞行器到自主飞行系统的演变，功能也从简单的监视拓展到复杂的任务执行。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当前技术趋势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目前，无人机技术正向着更高智能化、更广泛用途的方向发展，如物流配送、环境监测等领域的应用日益增多。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关键技术突破节点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采用GPS和惯性导航系统，实现精确的自主飞行路径规划与控制，确保无人机在复杂环境下稳定运行。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无人机导航技术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利用深度学习算法，提升无人机对复杂场景中目标的识别与分类能力，支持实时监控与决策支持。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图像识别能力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集成多传感器数据融合技术，实现无人机在未知环境中快速、安全地避开障碍物，保障飞行任务顺利完成。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自主避障技术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系统组成解析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飞行平台结构特点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484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无人机的飞行平台结构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无人机的飞行平台主要由机身、机翼、尾翼和控制系统组成，这些部件共同确保了无人机的稳定性和机动性。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机身结构特点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机身是无人机的主体部分，通常采用轻质材料制成，以减轻重量并提高飞行效率。其设计需兼顾强度和灵活性，以满足不同任务需求。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机翼与尾翼功能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机翼主要负责产生升力，而尾翼则用于控制无人机的稳定性和方向。通过调整机翼和尾翼的形状和尺寸，可以优化无人机的飞行性能。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动力装置类型对比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动力装置类型概述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无人机的动力装置主要包括电动、燃油和混合动力三种，每种类型都有其独特的工作原理和应用场景。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电动动力装置特点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电动无人机以电池为能源，具备噪音低、维护简便的优势，适合短距离、低载荷的任务执行，但续航能力受限。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40515" cy="32672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燃油动力装置优势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燃油动力无人机能提供更长的续航时间和更大的载荷能力，适用于长距离飞行任务，但存在噪音大、维护复杂等缺点。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核心应用领域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2728</Words>
  <Application>WPS 演示</Application>
  <PresentationFormat>全屏显示(4:3)</PresentationFormat>
  <Paragraphs>256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1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2025-09-30T10:07:00Z</dcterms:created>
  <dcterms:modified xsi:type="dcterms:W3CDTF">2025-09-30T10:06:48Z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53E53506B79A4596AEB3C5F086E1C70A_12</vt:lpwstr>
  </property>
  <property fmtid="{D5CDD505-2E9C-101B-9397-08002B2CF9AE}" pid="3" name="KSOProductBuildVer">
    <vt:lpwstr>2052-12.1.0.22529</vt:lpwstr>
  </property>
</Properties>
</file>