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type="screen16x9"/>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无人机绘就璀璨烟花盛宴</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科技与艺术交融的夜空华章</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图案创意构思</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图案设计应遵循简洁、美观与寓意深远的原则，结合无人机飞行特性，创造出既具视觉冲击力又富有创意的烟花秀效果。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图案设计原则</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在图案构思中融入地方特色文化元素，如传统符号或故事传说，使烟花秀不仅是一场视觉盛宴，更是文化传承与创新的展现。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文化元素融入</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考虑无人机编队飞行的动态轨迹，设计出能够随着音乐节奏和飞行路径变化而变化的烟花图案，增强观赏体验的互动性和趣味性。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动态效果考量</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色彩搭配策略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色彩选择原则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无人机烟花秀中的色彩选择需考虑视觉冲击力和情感表达，通常选用对比鲜明、饱和度高的颜色组合，以增强观众的观赏体验。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配色方案设计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根据活动主题与氛围需求，设计合理的色彩搭配方案，如节日庆典采用红黄蓝等暖色调，科技展览则偏向冷色调如银灰与深蓝。</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动态效果运用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通过调整无人机飞行路径及烟花发射节奏，配合色彩变化，创造出丰富的动态视觉效果，提升烟花秀的艺术表现力和观赏价值。</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安全保障措施</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设备检修流程</a:t>
            </a:r>
            <a:endParaRPr sz="3000" b="1" i="0">
              <a:solidFill>
                <a:srgbClr val="000000"/>
              </a:solidFill>
              <a:latin typeface="微软雅黑" panose="020B0503020204020204" charset="-122"/>
            </a:endParaRPr>
          </a:p>
        </p:txBody>
      </p:sp>
      <p:sp>
        <p:nvSpPr>
          <p:cNvPr id="4" name="New shape"/>
          <p:cNvSpPr/>
          <p:nvPr/>
        </p:nvSpPr>
        <p:spPr>
          <a:xfrm>
            <a:off x="1558800" y="1627201"/>
            <a:ext cx="3040532" cy="3988066"/>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无人机系统检查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在无人机烟花秀前，对无人机的飞行控制系统、导航设备和通信模块进行全面检查，确保所有设备正常运行，避免演出中出现技术故障。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烟花装载与固定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烟花的装载需严格按照安全规程进行，确保每枚烟花都牢固地固定在无人机上。同时，检查烟花的引线连接是否安全，防止演出中发生意外。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1"/>
            <a:ext cx="3040555"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预演及安全测试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完成设备检查后，进行无人机烟花秀的预演，模拟实际表演场景，检验无人机编队飞行和烟花释放的效果。此外，进行必要的安全测试，确保整个表演的安全性。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空域管理规范</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空域管理法规概述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空域管理法规旨在规范无人机在公共和私人空域的飞行活动，确保飞行安全及秩序，防止对航空交通造成干扰。</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申请与许可流程</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进行无人机烟花表演前，需向相关管理部门提交详细的飞行计划，包括飞行时间、地点及路线等，并获取相应的飞行许可。</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违规处罚机制</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对于违反空域管理规定的行为，如未经批准擅自飞行或影响航空交通安全，将依法予以处罚，以维护空域管理的严肃性。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应用场景拓展</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节日庆典应用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无人机烟花秀概述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无人机烟花秀利用无人机搭载烟花，通过编程控制飞行路径和烟花发射，创造独特视觉效果，成为节日庆典新亮点。</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节日庆典应用实例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多个国际知名活动采用无人机烟花秀作为开场或高潮部分，如音乐节、体育赛事，提升活动氛围，吸引观众眼球。</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技术与安全考量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实现无人机烟花秀需考虑无人机稳定性、烟花同步性及空中交通管制，确保活动顺利进行同时保障观众安全。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商业活动展示</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商业活动展示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通过无人机烟花秀，商家能够吸引公众的注意力，提升品牌曝光度和市场影响力。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增加互动性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无人机烟花秀以其独特的视觉体验，为观众带来前所未有的互动乐趣，增强活动的参与感。</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促进销售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利用无人机烟花秀作为营销手段，可有效激发消费者购买欲望，直接推动产品销量增长。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智能化升级方向</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自主飞行控制技术</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通过先进的传感器和算法，无人机能够实现高精度的自主飞行，确保烟花秀中精准定位与动态编排。</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智能路径规划系统</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利用AI优化飞行路线，实现烟花在三维空间中的复杂编排，为观众呈现前所未有的视觉效果。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实时数据处理能力</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无人机搭载高性能处理器，实时分析环境数据与飞行状态，灵活调整烟花发射策略，提升整体表演效果。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01</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无人机烟花秀概述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02</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技术原理剖析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03</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表演设计方案</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04</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安全保障措施</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05</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06</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环保材料运用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在无人机烟花秀中，采用生物降解材料和可回收金属，减少对环境的污染。这些环保材料不仅降低生产成本，还提高了活动的可持续性。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环保材料的选用</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研发新型环保烟花材料，如使用无毒无害的化学配方，确保燃放过程中不产生有害物质。同时，优化燃烧效率，减少能源消耗。</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烟花材料的创新</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制定详细的废弃物处理方案，包括烟花残骸的分类收集和安全处置。通过与专业机构合作，实现废弃物的无害化处理和资源再利用。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废弃物处理策略</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无人机烟花秀概述</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无人机烟花秀定义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利用无人机搭载烟花设备，在特定空间内进行烟花表演的现代艺术形式。通过编程控制无人机飞行轨迹和烟花释放位置，创造出独特的视觉效果。</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技术特点解析</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该表演融合了无人驾驶技术和烟火特效设计，具有高度灵活性、精确性和创新性。无人机的快速移动与烟花的瞬间绽放相结合，带来前所未有的观感体验。</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应用场景展示</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无人机烟花秀适用于大型庆典、节日活动及特殊场合，如城市夜景照明、主题公园表演等。其独特魅力吸引大量观众，成为现代娱乐的新趋势。</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无人机烟花秀的初步尝试始于2000年代，通过遥控无人机释放小型烟花，实现空中表演的创新尝试，为后续技术发展奠定了基础。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初期探索与实验</a:t>
            </a:r>
            <a:endParaRPr sz="2100" b="1" i="0">
              <a:solidFill>
                <a:srgbClr val="0090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随着无人机技术和烟花制造技术的不断进步，无人机烟花秀得以实现更复杂、更壮观的效果。高精度定位和智能控制技术的应用极大提升了展示的精准度和观赏性。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技术进步与创新</a:t>
            </a:r>
            <a:endParaRPr sz="2100" b="1" i="0">
              <a:solidFill>
                <a:srgbClr val="009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无人机烟花秀不仅成为节日庆典的新宠，也逐渐成为大型活动、广告推广等领域的创意表达方式，展现了科技与艺术融合的新趋势。</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社会影响与应用扩展</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技术原理剖析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飞行控制系统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飞行控制系统概述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飞行控制系统是无人机烟花秀的核心，负责精准控制无人机的起飞、飞行路径和降落等动作，确保表演顺利进行。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系统融合了GPS定位、惯性导航及视觉识别等技术，实现对无人机的实时监控与精确操控，保障表演的安全性和观赏性。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系统优化策略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通过不断优化算法和升级硬件设备，提升飞行控制系统的反应速度和稳定性，为无人机烟花秀的流畅度和创新性提供支撑。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灯光编程技术</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灯光编程基础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灯光编程是无人机烟花秀中的核心环节，通过编程控制灯光的变化与同步，实现绚丽多彩的视觉效果。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编程工具应用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使用专业的编程软件和开发工具，可以实现对无人机灯光系统的精确控制，包括颜色、亮度、闪烁频率等参数设置。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实时效果调整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在表演过程中，根据现场反馈实时调整灯光编程，确保每个动作和烟花的完美配合，提升观赏体验。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表演设计方案</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2447</Words>
  <Application>WPS 演示</Application>
  <PresentationFormat>全屏显示(4:3)</PresentationFormat>
  <Paragraphs>231</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2025-09-30T16:18:00Z</dcterms:created>
  <dcterms:modified xsi:type="dcterms:W3CDTF">2025-09-30T16:17:46Z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D6EF6556E9264D61842218FF5EF89462_12</vt:lpwstr>
  </property>
  <property fmtid="{D5CDD505-2E9C-101B-9397-08002B2CF9AE}" pid="3" name="KSOProductBuildVer">
    <vt:lpwstr>2052-12.1.0.22529</vt:lpwstr>
  </property>
</Properties>
</file>