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冰淇淋机创新科技解析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高效制冷与智能操控方案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多口味适配性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冰淇淋机能够轻松应对多种口味需求，通过更换喷嘴和调整配方，实现多样化的口感体验。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多口味适配性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根据不同场合和客户需求，冰淇淋机可快速切换口味设置，确保每一份出品都符合预期。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灵活配置功能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多口味适配性不仅丰富了产品选择，还能提高顾客满意度，增强品牌形象和市场竞争力。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提升消费满意度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智能温控技术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智能温控技术原理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通过内置传感器实时监测环境温度，自动调整制冷系统，确保冰淇淋机在最佳状态下运行。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精准控温优势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实现精确的温度控制，保证每份冰淇淋的品质一致，口感细腻，满足不同消费者的需求。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节能高效设计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采用先进的智能温控技术，不仅提升了能效比，还降低了能耗，实现了绿色生产与可持续发展。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使用场景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家庭娱乐应用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家庭聚会的乐趣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冰淇淋机为家庭聚会增添欢乐气氛，孩子们可亲手制作各种口味的冰淇淋，享受创造的乐趣。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DIY创意无限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家庭成员可自由发挥创意，尝试不同配料和口味组合，制作出独一无二的冰淇淋，满足个性化需求。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健康饮食新选择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使用新鲜水果、低脂奶等天然材料制作冰淇淋，减少添加剂使用，提供更健康的选择，适合各年龄段享用。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商业经营场景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商业经营场景分析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探讨冰淇淋机在不同商业环境中的应用场景，如快餐店、甜品店等，分析其市场需求和销售潜力。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目标客户群体定位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明确冰淇淋机的主要消费者群体，包括年龄、性别、消费习惯等因素，为产品推广提供依据。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竞争优势与策略制定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分析市场上同类产品的竞争态势，提出差异化竞争策略，提升冰淇淋机的市场占有率。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选购指南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容量需求匹配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容量需求分析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针对冰淇淋机用户，需根据日常使用频率和销售预期，确定合适的机器容量，确保满足生产与供应需求。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空间适配考量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在选购冰淇淋机时，不仅要考虑其容量，还需评估放置位置的尺寸限制，确保机器能平稳运行并易于维护。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效率与成本平衡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选择合适容量的冰淇淋机，能在保证生产效率的同时，控制运营成本，实现经济效益最大化。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能效等级对比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能效等级定义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能效等级是衡量设备能源利用效率的指标，通常分为一级到五级，等级越高表示能耗越低。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各品牌冰淇淋机能效对比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分析不同品牌冰淇淋机的能效等级，展示各品牌在节能方面的表现，为消费者选购提供参考。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高效能冰淇淋机优势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高效能冰淇淋机能显著降低运行成本，减少能源消耗，同时保持产品质量，为企业带来经济效益。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维护保养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日常清洁要点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定期清理冷凝器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冰淇淋机冷凝器需每周检查并清除灰尘，以保持制冷效率和延长设备寿命。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清洁搅拌器与刮刀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每次使用后应彻底清洗搅拌器和刮刀，防止残留物料硬化影响机器性能。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保养储料槽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定期检查并清洁储料槽，去除积累的冰渣和污垢，确保冰淇淋品质。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产品概述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工作原理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功能特点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维护保养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创新趋势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安全规范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案例分享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故障排查方法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确保冰淇淋机电源线已正确插入插座，并检查电源开关是否打开，以排除因电力问题导致的不工作。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检查电源连接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定期清理冰淇淋机的冷凝器部分，防止灰尘和污垢积累影响散热效果，可能导致机器过热而停止运作。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清洁冷凝器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如果冰淇淋机出现异常行为或错误代码，尝试按照用户手册中的指引进行重置操作，这通常可以解决软件层面的故障。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重置机器设置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创新趋势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健康低糖配方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低糖配方的重要性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健康饮食趋势下，低糖冰淇淋机满足消费者对健康的追求，减少糖分摄入，同时保持美味。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精选低糖原料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采用天然甜味剂如赤藓糖醇和甜菊糖替代传统糖分，确保冰淇淋口感的同时，降低血糖影响。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控制糖分摄入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通过精确配比和低温搅拌技术，有效控制冰淇淋中糖分含量，提供更健康的选择给消费者。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物联网互联功能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物联网互联功能简介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冰淇淋机通过物联网技术，实现远程操作和实时监控，用户可通过智能手机等设备控制机器，查看运行状态。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智能温控系统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内置智能温控系统，根据环境温度自动调整制冷强度，确保冰淇淋品质，同时延长设备使用寿命。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数据收集与反馈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冰淇淋机具备数据收集功能，记录生产量、能耗等信息，并可向云端发送数据，便于用户分析优化运营策略。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安全规范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用电安全防护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使用冰淇淋机前，确保电源线无破损，插座牢固可靠。避免在潮湿环境中使用，以防触电事故，确保设备接地良好。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安全用电基本要求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定期对冰淇淋机进行电气系统检查，包括电源线、插头及内部电线。发现磨损或老化应及时更换，以保障用电安全，延长机器使用寿命。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定期检查与维护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冰淇淋机应按照额定功率使用，避免超负荷工作。长时间连续运行可能引发过热，增加火灾风险。建议间歇性使用，以降低安全隐患。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防止过载使用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儿童操作锁设计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儿童操作锁设计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针对儿童的安全操作需求，特别设计的锁定机制，确保冰淇淋机在儿童使用时的安全性，防止意外伤害。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安全与便捷并重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儿童操作锁不仅保障了使用过程中的安全，还通过简易的操作方式，提升了儿童的参与感和乐趣，让家长更加放心。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教育意义深远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通过儿童操作锁的设计，不仅保护了儿童的使用安全，更在潜移默化中培养了他们的责任感和独立性，具有重要的教育意义。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市场分析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消费需求洞察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消费趋势分析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随着健康意识的增强，低糖、植物基冰淇淋需求上升，反映出消费者对健康食品的追求。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地域消费特征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不同地区对冰淇淋口味偏好存在差异，北方偏爱香草、巧克力，南方则更青睐水果和抹茶味。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购买行为研究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年轻消费者倾向于线上购物，追求便捷和个性化体验；家庭用户则更注重品质与性价比。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竞争格局解读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行业领导者分析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行业内几家领先的冰淇淋机制造商，如雀巢、通用磨坊，凭借强大的品牌影响力和技术创新保持市场领先地位。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新兴品牌挑战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随着消费者对健康和个性化需求的增长，一些新兴品牌通过特色产品和创新营销策略，逐渐在市场中占据一席之地。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竞争策略比较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各品牌通过不同的市场定位和产品差异化策略来争夺市场份额。例如，高端市场强调品质与服务，而经济型品牌则侧重性价比。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产品概述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案例分享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成功运营实例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品牌成功案例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通过分析市场上知名品牌的冰淇淋机运营策略，展示其如何通过创新产品、精准市场定位和有效营销策略实现成功。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技术创新引领者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探讨技术在冰淇淋机行业中的关键作用，包括智能化、节能环保等创新点，以及这些技术如何帮助品牌在市场中保持竞争优势。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消费者体验优化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分析冰淇淋机品牌如何通过提升产品质量、优化服务流程和增强互动体验来满足消费者需求，从而建立忠实客户群。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用户评价反馈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082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多数用户反映冰淇淋机操作简便，制作出的冰淇淋口感细腻，满足了他们对家庭式冰淇淋的需求。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功能多样性受好评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冰淇淋机具备多种模式和口味选项，能够快速制作出各种类型的冰淇淋，受到追求多样化体验用户的高度评价。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售后服务响应迅速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用户普遍表示，厂家提供的售后服务反应及时，问题解决效率高，增强了购买和使用的信心。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冰淇淋机定义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冰淇淋机是一种专门用于制作冰淇淋的设备，通过搅拌、冷冻等过程将液态原料转化为固态冰淇淋。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冰淇淋机的工作原理主要基于制冷循环系统，利用压缩机和冷凝器降低温度，使液态原料快速凝固成冰淇淋。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常见类型介绍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市场上常见的冰淇淋机包括商用型和家用型两大类，分别适用于不同规模和需求的使用场景。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核心组件解析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压缩机是冰淇淋机的核心，负责将制冷剂压缩成高温高压气体，为冷凝器提供必要的压力和温度。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压缩机组件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蒸发器在制冷循环中扮演关键角色，它通过吸收制冷剂中的热量，使制冷剂蒸发，从而降低周围环境的温度。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蒸发器组件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制冷系统由压缩机、蒸发器、冷凝器和膨胀阀组成，通过循环制冷剂实现对冰淇淋混合物的连续冷却和固化过程。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制冷系统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工作原理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制冷系统运作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制冷系统原理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制冷系统通过压缩机、冷凝器、膨胀阀和蒸发器的相互作用，将热量从冰淇淋原料中抽取，达到降温效果。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关键组件功能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压缩机负责压缩制冷剂，冷凝器散发热量，膨胀阀调节制冷剂流量，蒸发器吸收原料热量，共同完成制冷过程。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维护与保养要点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定期检查制冷剂量，清洁冷凝器和蒸发器，确保膨胀阀正常工作，以保持系统高效运行，延长设备使用寿命。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搅拌成型机制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搅拌成型机制原理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该机制通过电机带动搅拌器高速旋转，使冰淇淋浆料在冷冻缸内均匀混合，形成细腻的冰晶结构。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关键部件解析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主要包括搅拌器、冷冻缸和传动系统等，每个部分都对最终产品的质量起着决定性作用。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1738" cy="3267239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操作流程概述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从原料准备到成品输出，详细步骤包括预冷、配料、搅拌、冷冻和出料等环节。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功能特点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3441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2025-10-09T10:25:00Z</dcterms:created>
  <dcterms:modified xsi:type="dcterms:W3CDTF">2025-10-09T10:24:39Z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C31C18D1D363401B94E54E119FA0F31C_12</vt:lpwstr>
  </property>
  <property fmtid="{D5CDD505-2E9C-101B-9397-08002B2CF9AE}" pid="3" name="KSOProductBuildVer">
    <vt:lpwstr>2052-12.1.0.22529</vt:lpwstr>
  </property>
</Properties>
</file>