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AI旋律赋能数字乐章</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智能创作开启音乐新纪元</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音乐教育革新</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当前音乐教育面临传统教学模式单一、学生兴趣缺乏等问题，亟需革新以适应时代发展需求。</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音乐教育现状</a:t>
            </a:r>
            <a:endParaRPr sz="2100" b="1" i="0">
              <a:solidFill>
                <a:srgbClr val="CD9B63"/>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利用AI技术实现个性化教学，提供定制化学习路径，增强学生学习体验，提高教学效率和质量。</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人工智能在音乐教育中的应用</a:t>
            </a:r>
            <a:endParaRPr sz="2100" b="1" i="0">
              <a:solidFill>
                <a:srgbClr val="CD9B63"/>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随着AI技术的不断进步，未来音乐教育将更加智能化、个性化，培养学生综合素养，促进全面发展。</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未来音乐教育的发展趋势</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影视配乐革新</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影视配乐技术革新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随着科技的发展，影视配乐领域迎来了前所未有的变革。数字音乐制作、虚拟乐器等新技术为创作提供了更多可能性，极大地丰富了影视作品的听觉体验。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跨界合作模式兴起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在影视配乐创新中，跨领域的艺术家合作成为趋势。音乐家与视觉艺术家、程序员等不同背景的人才共同协作，创造出融合多种艺术形式的新颖作品。</a:t>
            </a:r>
            <a:endParaRPr sz="1575" b="0" i="0">
              <a:solidFill>
                <a:srgbClr val="FFFFFF"/>
              </a:solidFill>
              <a:latin typeface="微软雅黑" panose="020B0503020204020204" charset="-122"/>
            </a:endParaRPr>
          </a:p>
        </p:txBody>
      </p:sp>
      <p:sp>
        <p:nvSpPr>
          <p:cNvPr id="6" name="New shape"/>
          <p:cNvSpPr/>
          <p:nvPr/>
        </p:nvSpPr>
        <p:spPr>
          <a:xfrm>
            <a:off x="1774800" y="4623793"/>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观众互动体验增强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现代技术使得观众能够更深入地参与到影视配乐的创作和欣赏过程中。通过虚拟现实（VR）、在线投票等方式，观众可以直接影响音乐的选择和播放，提升了观赏的乐趣和参与感。</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交互体验设计</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实时协作模式</a:t>
            </a:r>
            <a:endParaRPr sz="3000" b="1" i="0">
              <a:solidFill>
                <a:srgbClr val="FFFFFF"/>
              </a:solidFill>
              <a:latin typeface="微软雅黑" panose="020B0503020204020204" charset="-122"/>
            </a:endParaRPr>
          </a:p>
        </p:txBody>
      </p:sp>
      <p:sp>
        <p:nvSpPr>
          <p:cNvPr id="4" name="New shape"/>
          <p:cNvSpPr/>
          <p:nvPr/>
        </p:nvSpPr>
        <p:spPr>
          <a:xfrm>
            <a:off x="1558800" y="1627201"/>
            <a:ext cx="3040516"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实时协作模式概述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实时协作模式是AI技术中的一种创新应用，允许多个用户同时在同一项目上工作，即时分享和编辑内容，提高团队效率。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核心功能与优势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该模式具备同步编辑、版本控制、实时交流等功能，有效减少沟通成本，提升协作质量，尤其适用于远程工作环境。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32"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应用领域示例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广泛应用于软件开发、创意设计、教育等多个领域，通过实时协作模式，团队成员能更高效地协同完成任务，推动项目进展。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个性化定制路径</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个性化音乐创作</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利用人工智能技术，根据用户需求和情感倾向，生成独特的音乐旋律，实现音乐创作的个性化定制。</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风格多样选择</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AI能够模拟多种音乐风格，包括古典、流行、摇滚等，用户可根据自己的喜好选择合适的音乐风格进行创作。</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实时反馈调整</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在创作过程中，AI能实时接收用户的反馈，并根据反馈调整旋律，确保最终作品符合用户的期望和要求。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行业影响评估</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传统创作变革</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传统音乐创作概述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传统音乐创作主要依赖作曲家的灵感与技巧，通过乐谱记录音乐作品。这种方式强调个人艺术表达和音乐理论的应用。</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技术对创作的冲击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随着数字音频工作站(DAW)等技术的发展，音乐创作方式发生了革命性变化。软件提供了丰富的音效库和编辑工具，极大提高了创作效率与质量。</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AI在音乐创作中的应用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人工智能技术在音乐创作中应用日益广泛，如自动作曲、风格迁移等。AI不仅能模仿人类创作，还能产生前所未有的音乐作品，开辟了新的艺术领域。</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版权管理新局</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版权管理新局概述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探讨在AI技术发展下，版权管理面临的新挑战与机遇，包括版权归属、使用权限等问题。</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AI旋律版权归属问题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分析AI生成内容（如音乐）的版权归属问题，讨论其是否应归AI开发者或使用者所有。</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版权管理策略建议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提出针对AI旋律版权管理的策略和建议，以促进AI技术的健康发展并保护创作者权益。</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技术突破方向</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情感识别优化</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情感识别技术概述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情感识别技术通过分析语音、表情和文字等多模态信息，自动判断用户情绪状态，广泛应用于智能客服和个性化推荐等领域。</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优化算法在情感识别中的应用</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采用深度学习与机器学习算法对情感数据进行训练，提高情感识别的准确率，确保系统能够精准捕捉并理解用户的情感变化。</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未来发展趋势与挑战</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随着AI技术的进步，情感识别将更加精确和实时。然而，跨文化差异和隐私保护等问题仍需进一步研究和解决。</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AI旋律定义解析</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创作流程拆解</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应用场景图谱</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交互体验设计</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行业影响评估</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技术突破方向</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伦理规范探讨</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CD9B63"/>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未来演进趋势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跨模态映射技术</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跨模态映射技术是一种将不同模态（如文本、图像、声音）的信息进行关联和转换的技术，实现多模态信息之间的互通与融合。</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跨模态映射技术概述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该技术依赖于深度学习算法，通过神经网络模型处理不同模态的数据，实现高效的特征提取与匹配，从而完成跨模态映射。</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核心技术与方法</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广泛应用于语音识别、图像搜索和智能推荐等领域，提升用户体验。未来随着技术的发展，跨模态映射将在更多领域展现巨大潜力。</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应用场景与前景</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伦理规范探讨</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创作权属界定</a:t>
            </a:r>
            <a:endParaRPr sz="3000" b="1" i="0">
              <a:solidFill>
                <a:srgbClr val="FFFFFF"/>
              </a:solidFill>
              <a:latin typeface="微软雅黑" panose="020B0503020204020204" charset="-122"/>
            </a:endParaRPr>
          </a:p>
        </p:txBody>
      </p:sp>
      <p:sp>
        <p:nvSpPr>
          <p:cNvPr id="4" name="New shape"/>
          <p:cNvSpPr/>
          <p:nvPr/>
        </p:nvSpPr>
        <p:spPr>
          <a:xfrm>
            <a:off x="1558800" y="162720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创作权属界定的重要性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明确AI旋律的创作权属，不仅保护创作者权益，也确保作品合法使用，促进行业健康发展。</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权属界定的法律法规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根据《著作权法》等相关法律法规，AI旋律的创作权属需依法确定，保障创作者合法权益不受侵犯。</a:t>
            </a:r>
            <a:endParaRPr sz="1575" b="0" i="0">
              <a:solidFill>
                <a:srgbClr val="FFFFFF"/>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权属界定对行业发展影响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清晰界定创作权属有助于规范市场秩序，激励创新，推动AI旋律产业健康、有序发展。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文化价值平衡</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文化传承与创新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在AI旋律中，平衡传统文化价值与现代创新思维至关重要。通过融合传统音乐元素与现代技术，创造出具有时代特色的作品。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跨文化交流重要性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AI旋律作为全球文化交流的媒介，促进了不同文化间的理解和尊重。它展示了如何通过技术手段实现文化的共享与传播，增进国际友谊。</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社会责任与伦理考量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在发展AI旋律时，需重视其对社会的影响及伦理问题。确保技术进步不侵犯个人隐私，维护社会公正和谐，体现对人类社会的责任感。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未来演进趋势</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自适应学习系统</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自适应学习系统是利用AI技术，根据学生学习进度和能力自动调整教学内容和节奏的智能系统。</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自适应学习系统介绍</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自适应学习系统涵盖内容生成、语言精炼、主题紧扣等核心技能，确保教学个性化和高效性。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核心技能类别详解</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该系统通过精准分析学习数据，实现个性化教学，广泛应用于在线教育平台，提高学习效果。</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系统优势与应用</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元宇宙音乐生态</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元宇宙音乐创作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在元宇宙中，用户可以通过VR设备和音乐软件，实时创作和分享音乐作品，实现音乐创作的去中心化。</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音乐版权保护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元宇宙为音乐创作者提供了新的版权保护机制，通过区块链技术确保音乐作品的原创性和版权归属。</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虚拟音乐会体验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元宇宙中的虚拟音乐会打破了传统音乐会的空间限制，观众可以在虚拟世界中与艺术家互动，享受沉浸式的音乐体验。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AI旋律定义解析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技术本质溯源</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人工智能技术发展</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自20世纪50年代起，人工智能从简单的逻辑编程发展到深度学习、强化学习等复杂算法，标志着技术进步和应用领域的扩展。</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神经网络与AI</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神经网络作为AI核心技术之一，通过模拟人脑结构处理信息，实现了模式识别、语言理解和图像分析等功能，是当前AI研究的热点。</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AI技术应用</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AI技术已广泛应用于自动驾驶、医疗诊断、金融预测等领域，通过数据分析与机器学习，极大提升了行业效率和服务质量。</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艺术融合特征</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将传统艺术如绘画、音乐与现代技术相结合，创造出新颖的艺术作品，展现了科技在艺术创作中的重要作用。</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艺术与技术的融合</a:t>
            </a:r>
            <a:endParaRPr sz="2100" b="1" i="0">
              <a:solidFill>
                <a:srgbClr val="CD9B63"/>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通过深度学习和模式识别等人工智能技术，艺术家能够创作出前所未有的作品，同时提高了创作的效率和质量。</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人工智能在艺术中的应用</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随着人工智能技术的不断进步，未来的艺术将更加注重人机交互，艺术家与AI的合作将成为常态，推动艺术形式的革新。</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未来艺术发展趋势</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创作流程拆解</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算法生成逻辑</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算法生成逻辑概述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算法生成逻辑是指通过预设规则和计算过程，自动生成符合特定需求的算法模型。它涉及数据结构、搜索策略等多个领域知识。</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核心技能类别详解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在AI旋律中，核心技能包括内容生成、语言精炼和主题紧扣等。通过这些技能，能够确保生成的算法既高效又精准。</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实际应用案例分析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通过具体案例分析，展示算法生成逻辑在音乐创作、文本生成等领域的应用效果。例如，使用特定算法生成一首具有独特旋律的音乐作品。</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风格适配机制</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风格适配机制概述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通过分析用户偏好与内容特性，自动调整文本风格以匹配目标受众，提升阅读体验和信息传递效率。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0"/>
            <a:ext cx="3031739" cy="3267239"/>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核心技能类别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包括内容生成、语言精炼等，确保输出符合主题要求，简洁明了且紧扣主题。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041" y="1627202"/>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应用场景举例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如在撰写营销文案时，根据产品特点和目标市场，选择合适的语言风格和表达方式，提高吸引力。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应用场景图谱</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3203</Words>
  <Application>WPS 演示</Application>
  <PresentationFormat>全屏显示(4:3)</PresentationFormat>
  <Paragraphs>293</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2025-09-30T15:00:00Z</dcterms:created>
  <dcterms:modified xsi:type="dcterms:W3CDTF">2025-09-30T14:59:37Z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1B7F4A1DAF8D462EB4AA56961CE2BFDB_12</vt:lpwstr>
  </property>
  <property fmtid="{D5CDD505-2E9C-101B-9397-08002B2CF9AE}" pid="3" name="KSOProductBuildVer">
    <vt:lpwstr>2052-12.1.0.22529</vt:lpwstr>
  </property>
</Properties>
</file>