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AI项链革新智能穿戴体验</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18D6B"/>
                </a:solidFill>
                <a:latin typeface="微软雅黑" panose="020B0503020204020204" charset="-122"/>
              </a:rPr>
              <a:t>科技赋能珠宝新维度</a:t>
            </a:r>
            <a:endParaRPr sz="3000" b="1" i="0">
              <a:solidFill>
                <a:srgbClr val="F18D6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健康监测系统</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通过内置的生物传感器，实时监测佩戴者的心率变化，确保在运动或日常活动中能够及时掌握个人健康状况。</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心率监测功能</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结合智能算法，对用户的睡眠周期进行深度分析，提供科学的睡眠质量报告，帮助用户改善睡眠习惯，提升生活质量。</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睡眠质量分析</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集成健康管理平台，用户可以查看历史健康数据趋势，系统根据数据分析结果，给出个性化的健康建议和预警信息。</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健康数据管理</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时尚搭配建议</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搭配简约服装</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选择简单素色的T恤或衬衫，AI项链以其独特的设计成为焦点，适合日常休闲场合。</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与晚装搭配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在正式场合中，AI项链能与晚礼服完美融合，增添一份未来感和科技魅力，彰显个性。</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配饰混搭风</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尝试将AI项链与其他金属质感的首饰混搭，如手链或耳环，形成层次丰富的时尚效果。</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04</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数据安全防护体系</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隐私加密技术</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隐私加密技术概述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隐私加密技术是保护用户数据安全的重要手段，通过加密算法和密钥管理确保数据传输与存储过程中的机密性和完整性。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加密算法分类与应用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常见的加密算法包括对称加密、非对称加密和哈希函数等，各自适用于不同场景的数据保护需求，如网银交易、个人通信等。</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密钥管理策略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密钥管理是加密系统中的关键环节，涉及密钥生成、分发、存储和销毁等方面。有效的密钥管理策略可以增强系统的安全性和可靠性。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权限管理方案</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权限管理概述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权限管理是确保AI项链用户安全使用系统的关键，通过定义不同级别访问权限，保护用户数据和操作的安全性。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访问控制策略</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采用基于角色的访问控制（RBAC）方法，根据用户职责分配相应权限，确保只有授权人员能执行特定操作。</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审核与监控机制</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实施严格的审计跟踪和实时监控，以检测并响应任何未授权访问或异常行为，保障系统的完整性和安全性。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05</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行业应用场景拓展</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医疗辅助领域</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医疗辅助AI技术应用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医疗辅助领域通过AI技术实现自动化诊断、个性化治疗规划，显著提高了医疗服务的效率与准确性。</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AI在疾病预测中的角色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AI算法能够分析大量医疗数据，提前识别疾病风险，为预防性健康管理提供科学依据。</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AI助力远程医疗服务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借助AI技术，远程医疗服务得以实现，使偏远地区的患者也能享受到优质医疗资源，促进医疗公平。</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教育创新实践</a:t>
            </a:r>
            <a:endParaRPr sz="3000" b="1" i="0">
              <a:solidFill>
                <a:srgbClr val="000000"/>
              </a:solidFill>
              <a:latin typeface="微软雅黑" panose="020B0503020204020204" charset="-122"/>
            </a:endParaRPr>
          </a:p>
        </p:txBody>
      </p:sp>
      <p:sp>
        <p:nvSpPr>
          <p:cNvPr id="4" name="New shape"/>
          <p:cNvSpPr/>
          <p:nvPr/>
        </p:nvSpPr>
        <p:spPr>
          <a:xfrm>
            <a:off x="1558800" y="1627200"/>
            <a:ext cx="2744215"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教育创新实践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教育创新实践旨在通过引入新技术和教学方法，提升学习效率和质量。AI项链项目便是其中的典型应用，它结合了人工智能与珠宝设计，为学生提供了独特的学习体验。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AI在教育中的应用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AI技术在教育领域的应用日益广泛，从个性化学习路径设计到智能评估系统，AI助力教师更好地理解学生需求，实现精准教学，有效提升教学质量。</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创新实践的意义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教育创新实践不仅能够激发学生的学习兴趣，还能培养他们的创新能力和解决问题的能力。通过AI项链等项目，学生可以在实践中学习新知识，掌握新技能。</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06</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未来发展趋势预测</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材料革新方向</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新材料探索</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随着科技发展，新型材料如石墨烯、纳米材料等被应用于项链制作中，不仅提升了产品性能，也增加了设计的多样性。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环保材料应用</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为响应绿色生活理念，采用可降解、无毒害的环保材料成为趋势，既保证了佩戴安全，又符合可持续发展目标。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智能材料融合</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利用智能变色、温控等功能性材料，使AI项链能根据环境变化调整外观或功能，实现个性化与互动性的双重提升。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目录</a:t>
            </a:r>
            <a:endParaRPr sz="4800" b="1" i="0">
              <a:solidFill>
                <a:srgbClr val="C2202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AI项链概念解析</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智能交互体验设计</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个性化服务模块</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数据安全防护体系</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行业应用场景拓展</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未来发展趋势预测</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用户体验优化策略</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市场定位与竞争优势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生态互联构想</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生态互联是指通过物联网技术将各种设备和系统连接起来，实现数据共享和智能协同工作。这种互联能够提升资源利用效率，促进可持续发展。</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生态互联概念</a:t>
            </a:r>
            <a:endParaRPr sz="2100" b="1" i="0">
              <a:solidFill>
                <a:srgbClr val="F18D6B"/>
              </a:solidFill>
              <a:latin typeface="微软雅黑" panose="020B0503020204020204" charset="-122"/>
            </a:endParaRPr>
          </a:p>
        </p:txBody>
      </p:sp>
      <p:sp>
        <p:nvSpPr>
          <p:cNvPr id="6" name="New shape"/>
          <p:cNvSpPr/>
          <p:nvPr/>
        </p:nvSpPr>
        <p:spPr>
          <a:xfrm>
            <a:off x="4430015" y="2878465"/>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人工智能在生态互联中扮演关键角色，通过数据分析、模式识别和预测能力，优化资源配置，提高系统运行效率，推动环境与经济的和谐发展。</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AI在生态互联中的角色</a:t>
            </a:r>
            <a:endParaRPr sz="2100" b="1" i="0">
              <a:solidFill>
                <a:srgbClr val="F18D6B"/>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实现生态互联需要多方面的努力，包括基础设施建设、技术创新、政策支持等。通过构建开放平台，鼓励多方参与，共同推进生态互联的发展和应用。</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生态互联的实现途径</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07</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用户体验优化策略</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界面交互升级</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交互界面的革新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随着科技的发展，AI项链的用户界面进行了全面升级，通过增强现实(AR)技术，实现了更为直观和互动的体验。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个性化定制功能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用户可以通过AI项链的界面轻松进行个性化设置，包括外观、功能以及使用场景等，满足不同用户的需求。</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智能反馈系统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升级后的界面配备了智能反馈系统，能够根据用户的使用习惯和偏好，自动调整显示内容和操作方式，提升用户体验。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续航能力提升</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续航能力优化策略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通过采用高效能电池与智能电源管理系统，显著提升AI项链的持续使用时间，确保用户全天候享受智能生活。</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节能模式创新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引入自适应节能技术，根据使用频率和环境自动调节功耗，延长设备续航同时保持高性能输出。</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快速充电技术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集成最新快充协议，实现短时间内迅速补充电量，减少等待时间，保障连续使用的便捷性。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08</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市场定位与竞争优势</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目标用户画像</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本部分将深入探讨AI项链的目标用户群体，分析其年龄、性别、职业等特征，以精准定位产品市场。</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目标用户画像</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通过对目标用户的需求调研，总结出他们对AI项链的功能期望和设计偏好，为产品优化提供依据。</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用户需求分析</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分析目标用户在使用AI项链时的行为习惯，包括使用场景、频率及交互方式，以提升用户体验。</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用户行为模式</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差异化卖点分析</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独特的设计哲学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采用前沿设计理念，结合科技与时尚元素，打造出既具未来感又不失优雅的独特饰品。</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智能化功能体验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通过集成智能芯片，</a:t>
            </a:r>
            <a:r>
              <a:rPr sz="1575" b="0" i="0">
                <a:solidFill>
                  <a:srgbClr val="000000"/>
                </a:solidFill>
                <a:latin typeface="微软雅黑" panose="020B0503020204020204" charset="-122"/>
              </a:rPr>
              <a:t>能够实现语音控制、健康监测等多功能体验，为用户带来前所未有的智能生活享受。</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个性化定制服务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提供多样化的材质选择和定制化设计服务，满足用户对个性与品质的双重追求，让每件</a:t>
            </a:r>
            <a:r>
              <a:rPr sz="1575" b="0" i="0">
                <a:solidFill>
                  <a:srgbClr val="000000"/>
                </a:solidFill>
                <a:latin typeface="微软雅黑" panose="020B0503020204020204" charset="-122"/>
              </a:rPr>
              <a:t>都是独一无二的存在。</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01</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AI项链概念解析</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定义与核心功能</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人工智能定义</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人工智能指机器模拟人类智能行为，实现感知、学习、推理等功能。其核心在于模仿人脑处理信息的方式，以解决复杂问题。</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核心功能概述</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AI项链集成语言识别、图像处理等技术，能实时分析环境和用户状态，提供个性化服务和互动体验，增强生活便利性和趣味性。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应用场景示例</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在医疗健康领域，AI项链可监测生命体征，提醒异常情况；教育上，通过语音交互辅助学习，提升教学效果。</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技术原理概述</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AI项链的技术基于深度学习和图像识别，通过分析用户面部特征生成个性化设计。</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技术原理概述</a:t>
            </a:r>
            <a:endParaRPr sz="2100" b="1" i="0">
              <a:solidFill>
                <a:srgbClr val="F18D6B"/>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AI项链包含摄像头、处理器和显示模块，实时捕捉人脸数据并转化为独特图案。</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核心组件解析</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采用高灵敏度传感器和快速响应算法，确保佩戴者在各种光照条件下都能获得最佳体验。</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用户体验优化</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02</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智能交互体验设计</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语音控制机制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语音识别技术基础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语音识别技术通过分析声音波形特征，将语音信号转换为计算机可读的文本或命令。它是实现智能设备交互的重要基础。</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语音合成技术原理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语音合成技术利用算法模拟人类发音机制，将文本转化为自然流畅的语音输出。广泛应用于智能助手、阅读器等场景中。</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语音控制应用示例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在智能家居、车载系统等领域，语音控制技术使得用户能够通过简单口令操控设备，极大提升了用户体验和操作便捷性。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手势识别应用</a:t>
            </a:r>
            <a:endParaRPr sz="3000" b="1" i="0">
              <a:solidFill>
                <a:srgbClr val="000000"/>
              </a:solidFill>
              <a:latin typeface="微软雅黑" panose="020B0503020204020204" charset="-122"/>
            </a:endParaRPr>
          </a:p>
        </p:txBody>
      </p:sp>
      <p:sp>
        <p:nvSpPr>
          <p:cNvPr id="4" name="New shape"/>
          <p:cNvSpPr/>
          <p:nvPr/>
        </p:nvSpPr>
        <p:spPr>
          <a:xfrm>
            <a:off x="1558800" y="1627201"/>
            <a:ext cx="3040516" cy="3587381"/>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手势识别技术简介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手势识别技术通过捕捉和分析手部动作，实现与设备的交互。广泛应用于智能家居、游戏控制等领域，提升用户体验。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0"/>
            <a:ext cx="3040529" cy="3587381"/>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手势识别在AI项链中的应用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AI项链利用手势识别技术，用户可通过简单手势控制设备功能，如播放音乐、接听电话等，实现便捷操作。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5" y="1627201"/>
            <a:ext cx="3040516" cy="3587381"/>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随着技术进步，手势识别将更精准快速，AI项链功能将更加丰富，如健康监测、情绪识别等，为生活带来更多便利。</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03</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个性化服务模块</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3115</Words>
  <Application>WPS 演示</Application>
  <PresentationFormat>全屏显示(4:3)</PresentationFormat>
  <Paragraphs>293</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2025-10-01T03:33:00Z</dcterms:created>
  <dcterms:modified xsi:type="dcterms:W3CDTF">2025-10-01T03:33:08Z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ECCB75AAACCB440888338FEE7E58479B_12</vt:lpwstr>
  </property>
  <property fmtid="{D5CDD505-2E9C-101B-9397-08002B2CF9AE}" pid="3" name="KSOProductBuildVer">
    <vt:lpwstr>2052-12.1.0.22529</vt:lpwstr>
  </property>
</Properties>
</file>