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12192000" cy="6858000" type="screen16x9"/>
  <p:notesSz cx="6858000" cy="9144000"/>
  <p:custDataLst>
    <p:tags r:id="rId3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7" Type="http://schemas.openxmlformats.org/officeDocument/2006/relationships/tags" Target="tags/tag1.xml"/><Relationship Id="rId36" Type="http://schemas.openxmlformats.org/officeDocument/2006/relationships/tableStyles" Target="tableStyles.xml"/><Relationship Id="rId35" Type="http://schemas.openxmlformats.org/officeDocument/2006/relationships/viewProps" Target="viewProps.xml"/><Relationship Id="rId34" Type="http://schemas.openxmlformats.org/officeDocument/2006/relationships/presProps" Target="presProps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AI演习全景解析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CD9B63"/>
                </a:solidFill>
                <a:latin typeface="微软雅黑" panose="020B0503020204020204" charset="-122"/>
              </a:rPr>
              <a:t>技术应用与实战演练</a:t>
            </a:r>
            <a:endParaRPr sz="30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汇报时间: 2025/09/30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模型训练机制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模型训练是人工智能的核心，通过大量数据输入和算法调整，使模型具备识别、预测等能力。高效训练能提升模型性能，实现精准输出。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模型训练基础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训练过程包括数据准备、模型构建、参数优化及评估测试。每个步骤都至关重要，确保模型在实际应用中表现优异，满足用户需求。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训练过程概述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优化训练效果需掌握多种技巧与策略，如正则化防止过拟合、交叉验证评估模型稳定性、调整学习率加速收敛。合理运用可提高训练效率。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训练技巧与策略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EC9F48"/>
                </a:solidFill>
                <a:latin typeface="微软雅黑" panose="020B0503020204020204" charset="-122"/>
              </a:rPr>
              <a:t>实施步骤拆解</a:t>
            </a:r>
            <a:endParaRPr sz="4800" b="1" i="0">
              <a:solidFill>
                <a:srgbClr val="EC9F4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需求分析阶段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需求分析阶段概述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需求分析是AI开发的首要步骤，旨在明确用户需求和功能目标，为后续的模型设计提供依据。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用户需求收集与整理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通过访谈、问卷等方式收集用户需求，并进行分类与优先级排序，确保AI系统能满足用户的核心需求。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功能目标确定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根据用户需求分析结果，明确AI系统需实现的具体功能目标，如文本生成、图像识别等，为模型训练提供方向。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方案设计要点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799" y="1627201"/>
            <a:ext cx="3031739" cy="3267239"/>
          </a:xfrm>
          <a:prstGeom prst="roundRect">
            <a:avLst>
              <a:gd name="adj" fmla="val 10032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方案设计的核心要素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方案设计需明确目标、资源和执行路径，确保各环节紧密衔接，以实现最优效果。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538" y="1627201"/>
            <a:ext cx="3040501" cy="3267239"/>
          </a:xfrm>
          <a:prstGeom prst="roundRect">
            <a:avLst>
              <a:gd name="adj" fmla="val 10000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关键技能与工具应用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掌握数据分析、编程、项目管理等关键技能，并熟练运用相关软件工具，提升方案设计效率与质量。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85040" y="1627201"/>
            <a:ext cx="3040499" cy="3267239"/>
          </a:xfrm>
          <a:prstGeom prst="roundRect">
            <a:avLst>
              <a:gd name="adj" fmla="val 9999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创新思维在方案中的作用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鼓励创新思维，打破常规，提出独特且可行的设计方案，增强方案的竞争力和吸引力。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执行落地策略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制定详细执行计划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明确AI项目的具体步骤和时间节点，确保每一环节都有明确的责任人和完成标准。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资源分配与管理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根据项目需求合理配置人力、财力和技术资源，建立有效的资源监控机制，确保资源利用最大化。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风险管理与应对措施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识别项目实施过程中可能遇到的风险，制定相应的预防措施和应急方案，降低风险影响。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EC9F48"/>
                </a:solidFill>
                <a:latin typeface="微软雅黑" panose="020B0503020204020204" charset="-122"/>
              </a:rPr>
              <a:t>典型场景应用</a:t>
            </a:r>
            <a:endParaRPr sz="4800" b="1" i="0">
              <a:solidFill>
                <a:srgbClr val="EC9F4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医疗诊断辅助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医疗影像分析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利用深度学习模型自动识别和分类医学图像中的病变区域，提高诊断准确率，减轻医生负担。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疾病预测模型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基于大数据和机器学习算法，构建疾病发展趋势预测模型，为早期预防和干预提供科学依据。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个性化治疗方案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结合患者基因信息、病史数据等，生成个性化的治疗方案，提升治疗效果，减少副作用。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智能制造优化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智能制造概述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智能制造是利用数字技术优化生产过程，提高效率和灵活性，实现资源的最优配置。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核心技术应用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通过集成人工智能、大数据分析和物联网等技术，智能制造能够实时监控生产流程，预测维护需求，减少停机时间。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优化成效展示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实施智能制造后，企业生产效率提升30%，能耗降低20%，同时产品质量得到显著提高，客户满意度增强。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智能客服系统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智能客服系统概述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智能客服系统利用人工智能技术，自动处理客户咨询和问题解答，提升服务效率和质量。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核心技术应用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包括自然语言处理、机器学习等，使客服机器人能理解并回应人类语言，提供精准服务。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实施效果与挑战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智能客服有效降低人力成本，提高响应速度，但需持续优化算法以适应多变客户需求和场景。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EC9F48"/>
                </a:solidFill>
                <a:latin typeface="微软雅黑" panose="020B0503020204020204" charset="-122"/>
              </a:rPr>
              <a:t>效果评估体系</a:t>
            </a:r>
            <a:endParaRPr sz="4800" b="1" i="0">
              <a:solidFill>
                <a:srgbClr val="EC9F4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EC9F48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EC9F48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486800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CD9B63"/>
                </a:solidFill>
                <a:latin typeface="微软雅黑" panose="020B0503020204020204" charset="-122"/>
              </a:rPr>
              <a:t>01</a:t>
            </a:r>
            <a:endParaRPr sz="1575" b="1">
              <a:solidFill>
                <a:srgbClr val="CD9B63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AI演习概述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3455314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CD9B63"/>
                </a:solidFill>
                <a:latin typeface="微软雅黑" panose="020B0503020204020204" charset="-122"/>
              </a:rPr>
              <a:t>02</a:t>
            </a:r>
            <a:endParaRPr sz="1575" b="1">
              <a:solidFill>
                <a:srgbClr val="CD9B63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技术原理解析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5423828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CD9B63"/>
                </a:solidFill>
                <a:latin typeface="微软雅黑" panose="020B0503020204020204" charset="-122"/>
              </a:rPr>
              <a:t>03</a:t>
            </a:r>
            <a:endParaRPr sz="1575" b="1">
              <a:solidFill>
                <a:srgbClr val="CD9B63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实施步骤拆解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7392342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CD9B63"/>
                </a:solidFill>
                <a:latin typeface="微软雅黑" panose="020B0503020204020204" charset="-122"/>
              </a:rPr>
              <a:t>04</a:t>
            </a:r>
            <a:endParaRPr sz="1575" b="1">
              <a:solidFill>
                <a:srgbClr val="CD9B63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典型场景应用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9360857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CD9B63"/>
                </a:solidFill>
                <a:latin typeface="微软雅黑" panose="020B0503020204020204" charset="-122"/>
              </a:rPr>
              <a:t>05</a:t>
            </a:r>
            <a:endParaRPr sz="1575" b="1">
              <a:solidFill>
                <a:srgbClr val="CD9B63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效果评估体系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486800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CD9B63"/>
                </a:solidFill>
                <a:latin typeface="微软雅黑" panose="020B0503020204020204" charset="-122"/>
              </a:rPr>
              <a:t>06</a:t>
            </a:r>
            <a:endParaRPr sz="1575" b="1">
              <a:solidFill>
                <a:srgbClr val="CD9B63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挑战应对策略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3455314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CD9B63"/>
                </a:solidFill>
                <a:latin typeface="微软雅黑" panose="020B0503020204020204" charset="-122"/>
              </a:rPr>
              <a:t>07</a:t>
            </a:r>
            <a:endParaRPr sz="1575" b="1">
              <a:solidFill>
                <a:srgbClr val="CD9B63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未来发展趋势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性能指标设定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设定AI系统性能指标是评估其效果的关键步骤，包括准确性、响应时间等。这些指标帮助理解AI在特定任务上的表现。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性能指标定义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核心性能指标如准确率和处理速度，直接影响用户体验和系统效率。合理设置这些指标可优化AI性能，提升用户满意度。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关键性能指标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实施有效的监控策略，定期检查AI系统性能。通过数据分析及时发现并解决问题，确保系统稳定运行并持续改进。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性能监控策略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测试方法选择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测试方法的选择依据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根据AI模型的应用场景和性能需求，选择最适合的测试方法。考虑因素包括测试目的、资源限制以及预期结果的精确度。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常用测试方法概述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列举几种常见的AI测试方法，如单元测试、集成测试和系统测试等。每种方法适用于不同阶段的模型开发与验证。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测试方法的优势对比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分析不同测试方法在效率、准确性和成本等方面的优势与不足。通过比较，帮助选择合适的测试策略以优化AI模型的性能。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结果分析报告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演习结果概述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本次AI演习通过模拟真实场景，全面检验了人工智能系统在复杂环境下的适应能力和问题解决能力，为后续优化提供参考。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技能表现分析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对AI在数据挖掘、模式识别等核心技能上的表现进行深入分析，揭示其在实际应用中的优势与不足，为技术迭代指明方向。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改进建议提出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根据演习结果，针对AI系统存在的缺陷和挑战，提出具体的改进措施和策略，旨在提升AI的综合性能和应用效果。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EC9F48"/>
                </a:solidFill>
                <a:latin typeface="微软雅黑" panose="020B0503020204020204" charset="-122"/>
              </a:rPr>
              <a:t>挑战应对策略</a:t>
            </a:r>
            <a:endParaRPr sz="4800" b="1" i="0">
              <a:solidFill>
                <a:srgbClr val="EC9F4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数据质量管控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数据质量管控重要性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高质量的数据是AI系统性能的基石，通过严格的数据清洗、校验和标准化流程，确保输入数据的可靠性和准确性。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数据清洗与预处理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包括去除噪声、填补缺失值、标准化格式等步骤，目的是提高数据一致性和可用性，为模型训练提供干净、可靠的基础数据。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数据监控与反馈机制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实时监控数据质量指标，建立反馈循环，及时发现并纠正质量问题，持续优化数据管理策略，保障AI系统的长期稳定运行。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伦理法律合规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878466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在人工智能发展过程中，伦理和法律合规是确保技术应用公正、安全的关键。通过制定相应政策与法规，保护个人隐私权和社会公平。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410" y="1627200"/>
            <a:ext cx="2580658" cy="1124265"/>
          </a:xfrm>
          <a:prstGeom prst="roundRect">
            <a:avLst>
              <a:gd name="adj" fmla="val 10888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伦理法律合规的重要性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878466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各国逐步建立人工智能相关的法律法规体系，涵盖数据使用、算法透明度及责任归属等方面，旨在引导科技健康发展。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625" y="1627200"/>
            <a:ext cx="2580660" cy="1124265"/>
          </a:xfrm>
          <a:prstGeom prst="roundRect">
            <a:avLst>
              <a:gd name="adj" fmla="val 10888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人工智能的法律框架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878466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随着AI技术的深入应用，如自动驾驶、医疗诊断等，引发众多伦理问题，如决策透明性、责任归属等，需要全社会共同探讨解决。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841" y="1627200"/>
            <a:ext cx="2580658" cy="1124266"/>
          </a:xfrm>
          <a:prstGeom prst="roundRect">
            <a:avLst>
              <a:gd name="adj" fmla="val 10888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人工智能的伦理挑战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技术迭代路径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技术迭代路径概述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探讨人工智能技术的发展历程，从早期的符号推理到现代的深度学习，展示技术进步如何推动AI领域的革新。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AI技术演进历程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分析AI技术自诞生以来的主要发展节点，包括早期理论、机器学习兴起及当前深度学习和强化学习的突破。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未来技术趋势预测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基于现有技术进展，预测AI未来的发展方向，如量子计算在AI中的应用、更高效的学习算法等，为行业提供前瞻性见解。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EC9F48"/>
                </a:solidFill>
                <a:latin typeface="微软雅黑" panose="020B0503020204020204" charset="-122"/>
              </a:rPr>
              <a:t>未来发展趋势</a:t>
            </a:r>
            <a:endParaRPr sz="4800" b="1" i="0">
              <a:solidFill>
                <a:srgbClr val="EC9F4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多模态融合方向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799" y="1627201"/>
            <a:ext cx="3031739" cy="2898928"/>
          </a:xfrm>
          <a:prstGeom prst="roundRect">
            <a:avLst>
              <a:gd name="adj" fmla="val 10032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多模态数据理解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通过结合文本、图像和声音等不同形式的信息，提高AI对复杂情境的理解能力。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538" y="1627200"/>
            <a:ext cx="3031738" cy="2898928"/>
          </a:xfrm>
          <a:prstGeom prst="roundRect">
            <a:avLst>
              <a:gd name="adj" fmla="val 10032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融合技术应用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应用于医疗诊断、自动驾驶等领域，实现更精准的决策支持和问题解决。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76276" y="1627201"/>
            <a:ext cx="3031739" cy="2898928"/>
          </a:xfrm>
          <a:prstGeom prst="roundRect">
            <a:avLst>
              <a:gd name="adj" fmla="val 10032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未来发展展望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随着算法优化和数据处理技术进步，多模态融合方向将拓展更多应用场景。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边缘计算拓展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边缘计算概念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边缘计算是一种分布式计算模式，数据处理在靠近数据源的终端设备上进行，减少数据传输延迟，提升处理效率。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边缘计算优势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边缘计算通过减少数据往返中心服务器的次数，有效降低网络带宽消耗，同时提高响应速度和隐私保护能力。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应用场景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边缘计算广泛应用于物联网、自动驾驶、视频监控等领域，实现实时数据处理，增强用户体验与系统安全性。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EC9F48"/>
                </a:solidFill>
                <a:latin typeface="微软雅黑" panose="020B0503020204020204" charset="-122"/>
              </a:rPr>
              <a:t>AI演习概述</a:t>
            </a:r>
            <a:endParaRPr sz="4800" b="1" i="0">
              <a:solidFill>
                <a:srgbClr val="EC9F4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自主学习能力提升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自我驱动学习策略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通过设定具体目标、制定学习计划与时间管理，培养主动探究和持续改进的学习习惯。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0880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利用在线资源提升技能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掌握网络搜索技巧，有效利用在线教育平台和专业论坛，快速获取所需知识与信息。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484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实践反馈循环促进成长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将所学知识应用于实际问题解决中，通过反思总结经验教训，不断调整学习方法，实现自我超越。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定义与目标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AI定义与核心技能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AI指由计算机系统执行通常需要人类智能的任务，如视觉识别、语言理解等。其核心技能包括机器学习、自然语言处理和数据分析。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AI目标实现路径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通过深度学习算法和大数据支持，AI旨在提升自动化水平、优化决策过程，并推动技术革新，从而解决复杂问题并提高效率。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当前AI应用趋势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当前AI应用广泛，涵盖医疗健康、金融科技、智能制造等多个领域。发展趋势显示，AI正朝着更智能、更个性化的方向发展。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发展历程梳理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人工智能的起步阶段集中在理论探索，包括符号逻辑和专家系统的开发，为后续技术突破奠定基础。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初期探索与研究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随着计算能力的提升，机器学习和深度学习成为主流，推动AI在图像识别、自然语言处理等领域取得显著进步。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关键技术进展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AI技术已渗透至医疗、金融等行业，极大提高了效率与准确性，同时也引发就业结构和伦理法规等方面的讨论。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商业化应用与影响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应用领域概览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应用领域概览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人工智能技术已渗透至医疗、金融、交通等多个行业，通过自动化和智能化手段提升效率与准确性。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医疗领域应用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人工智能在医疗领域实现精准诊断与个性化治疗，辅助医生进行疾病预测和治疗方案制定，提高医疗服务质量。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金融行业应用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人工智能技术助力金融行业进行风险评估、欺诈检测及客户服务优化，有效提升业务决策的速度和精确性。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EC9F48"/>
                </a:solidFill>
                <a:latin typeface="微软雅黑" panose="020B0503020204020204" charset="-122"/>
              </a:rPr>
              <a:t>技术原理解析</a:t>
            </a:r>
            <a:endParaRPr sz="4800" b="1" i="0">
              <a:solidFill>
                <a:srgbClr val="EC9F4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算法基础架构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03" cy="3627421"/>
          </a:xfrm>
          <a:prstGeom prst="roundRect">
            <a:avLst>
              <a:gd name="adj" fmla="val 10000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算法基础框架概述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算法是解决特定问题的一系列步骤，是AI模型的核心。了解其基本架构有助于构建高效智能系统。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3" y="1627201"/>
            <a:ext cx="3040517" cy="3627421"/>
          </a:xfrm>
          <a:prstGeom prst="roundRect">
            <a:avLst>
              <a:gd name="adj" fmla="val 9999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数据结构与算法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数据结构是存储和组织数据的格式，而算法则是操作这些数据的方法。选择合适的数据结构和算法能提高AI模型性能。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19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算法优化策略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优化算法旨在提高计算效率和减少资源消耗。通过改进算法设计、使用并行计算等手段，可有效提升AI模型的运行速度和精度。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数据处理流程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数据收集与整理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数据收集是AI模型构建的基础，涉及从多渠道获取信息。整理步骤包括清洗、分类和格式化，确保数据的质量和一致性，为后续分析打下坚实基础。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570603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数据分析与建模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通过统计分析、机器学习等方法对数据进行深入解析，挖掘潜在模式与关联。建立合适的数学模型来模拟现实问题，为决策提供科学依据。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726212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模型验证与优化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利用测试集评估模型性能，调整参数以提升准确度。持续迭代改进模型，确保其在实际应用中的稳定性和有效性，满足业务需求。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941403"/>
            <a:ext cx="39600" cy="784809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751143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570603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4097012"/>
            <a:ext cx="39600" cy="4572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906752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72621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3881</Words>
  <Application>WPS 演示</Application>
  <PresentationFormat>全屏显示(4:3)</PresentationFormat>
  <Paragraphs>355</Paragraphs>
  <Slides>31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31</vt:i4>
      </vt:variant>
    </vt:vector>
  </HeadingPairs>
  <TitlesOfParts>
    <vt:vector size="38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2025-09-30T15:01:00Z</dcterms:created>
  <dcterms:modified xsi:type="dcterms:W3CDTF">2025-09-30T15:01:05Z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3D522F23C2184CD39687C935956C319F_12</vt:lpwstr>
  </property>
  <property fmtid="{D5CDD505-2E9C-101B-9397-08002B2CF9AE}" pid="3" name="KSOProductBuildVer">
    <vt:lpwstr>2052-12.1.0.22529</vt:lpwstr>
  </property>
</Properties>
</file>