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无线信号操控技术解析</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E45E03"/>
                </a:solidFill>
                <a:latin typeface="微软雅黑" panose="020B0503020204020204" charset="-122"/>
              </a:rPr>
              <a:t>高效稳定的远程通信方案</a:t>
            </a:r>
            <a:endParaRPr sz="3000" b="1" i="0">
              <a:solidFill>
                <a:srgbClr val="E45E03"/>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2025/10/01</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信道优化调整方法</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根据信号强度和干扰情况，动态选择合适的通信信道，减少信号衰减和干扰，提高数据传输效率。</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信道选择策略</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通过调整发射功率，平衡覆盖范围与能量消耗，避免过度发射造成的电磁污染和能量浪费。</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功率控制技术</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采用频率跳变技术，在多个频段间切换，防止被持续跟踪和干扰，增强无线通信的安全性和可靠性。</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频率跳变机制</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03</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网络拓扑搭建方案</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星型结构部署要点</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星型结构定义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星型结构是一种网络拓扑，中心节点与多个终端设备直接连接，形成类似星形的布局，广泛应用于无线网络中。</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部署优势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星型结构简化了网络管理，便于故障排除和升级维护。同时，中心节点集中控制，提高了数据传输效率和稳定性。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实施要点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实施星型结构时，需确保中心节点性能强大，合理规划布线，并定期进行网络性能评估，以适应网络需求的变化。</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网状冗余设计策略</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网状冗余设计概述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网状冗余设计是一种网络拓扑结构，通过多条路径连接设备，实现数据通信和资源共享，确保系统在部分链路故障时仍能稳定运行。</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0"/>
            <a:ext cx="3040503" cy="3627421"/>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关键组件及功能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包括路由器、交换机等核心设备，它们协同工作以建立和维护冗余路径，保障信息传输的连续性和可靠性。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5" y="1627202"/>
            <a:ext cx="3040502" cy="3627421"/>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设计实施与优化策略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根据网络规模和业务需求选择合适的冗余方案，定期评估和调整配置，以适应变化的环境条件和技术发展。</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混合组网实践案例</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混合组网概述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混合组网结合了有线和无线技术，优化网络性能和覆盖范围，适用于复杂多变的网络环境。</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案例分析：企业应用</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某科技公司采用混合组网提升办公网络效率，通过Wi-Fi与以太网无缝切换，实现高效数据传输和设备互联。</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实施策略与成效</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该企业通过精确规划和部署，有效解决了信号盲区问题，提高了网络稳定性和用户体验，促进了业务发展。</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04</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信号质量监测体系</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SNR实时监控技巧</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实时SNR监控重要性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实时监控信号噪声比（SNR）对于确保无线通信质量至关重要，有助于及时调整传输参数，优化性能。</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使用专用软件工具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利用专业的网络监控软件，可以有效跟踪SNR变化，提供精确的数据分析，帮助技术人员快速定位并解决问题。</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定期校准与维护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定期进行设备校准和维护，确保SNR监测的准确性和可靠性，避免因设备老化或故障导致的测量误差。</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丢包率诊断工具</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丢包率诊断工具概述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丢包率诊断工具用于监测和分析网络传输过程中数据包丢失的情况，帮助识别和解决网络问题，提升网络稳定性和性能。</a:t>
            </a:r>
            <a:endParaRPr sz="1575" b="0" i="0">
              <a:solidFill>
                <a:srgbClr val="000000"/>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常用诊断工具介绍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包括Wireshark、PingPlotter等工具，这些工具通过捕获和分析网络流量，提供实时的丢包率数据，便于技术人员快速定位问题根源。</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丢包率诊断步骤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包括设置监控点、运行诊断工具、分析结果三个步骤，通过系统化的方法确保全面了解网络状况，有效预防和解决网络故障。</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延迟波动补偿机制</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延迟波动补偿原理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通过分析无线信号传播过程中的延迟变化，采用算法预测并调整信号发送时间，以减少因环境变化引起的通信质量波动。</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补偿机制实现技术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结合先进的信号处理技术和机器学习算法，实时监测和调整网络参数，确保数据传输的稳定性和可靠性。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广泛应用于高速移动场景和复杂网络环境下，有效提升无线通信系统的性能表现，增强用户体验。</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05</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安全防护实施路径</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目录</a:t>
            </a:r>
            <a:endParaRPr sz="4800" b="1" i="0">
              <a:solidFill>
                <a:srgbClr val="542C16"/>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01</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无线信号基础认知</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02</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设备配置实操指南</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03</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网络拓扑搭建方案</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04</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信号质量监测体系</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05</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安全防护实施路径</a:t>
            </a:r>
            <a:endParaRPr sz="1575" b="0" i="0">
              <a:solidFill>
                <a:srgbClr val="000000"/>
              </a:solidFill>
              <a:latin typeface="微软雅黑" panose="020B0503020204020204" charset="-122"/>
            </a:endParaRPr>
          </a:p>
        </p:txBody>
      </p:sp>
      <p:sp>
        <p:nvSpPr>
          <p:cNvPr id="9" name="New shape"/>
          <p:cNvSpPr/>
          <p:nvPr/>
        </p:nvSpPr>
        <p:spPr>
          <a:xfrm>
            <a:off x="1486800" y="3674007"/>
            <a:ext cx="1841514" cy="105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06</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故障排查系统方法论</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07</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性能优化进阶策略</a:t>
            </a:r>
            <a:endParaRPr sz="1575" b="0" i="0">
              <a:solidFill>
                <a:srgbClr val="000000"/>
              </a:solidFill>
              <a:latin typeface="微软雅黑" panose="020B0503020204020204" charset="-122"/>
            </a:endParaRPr>
          </a:p>
        </p:txBody>
      </p:sp>
      <p:sp>
        <p:nvSpPr>
          <p:cNvPr id="11" name="New shape"/>
          <p:cNvSpPr/>
          <p:nvPr/>
        </p:nvSpPr>
        <p:spPr>
          <a:xfrm>
            <a:off x="5423828" y="3674007"/>
            <a:ext cx="1841514" cy="105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08</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场景化应用解决方案</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09</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新兴技术融合趋势</a:t>
            </a:r>
            <a:endParaRPr sz="1575" b="0" i="0">
              <a:solidFill>
                <a:srgbClr val="000000"/>
              </a:solidFill>
              <a:latin typeface="微软雅黑" panose="020B0503020204020204" charset="-122"/>
            </a:endParaRPr>
          </a:p>
        </p:txBody>
      </p:sp>
      <p:sp>
        <p:nvSpPr>
          <p:cNvPr id="13" name="New shape"/>
          <p:cNvSpPr/>
          <p:nvPr/>
        </p:nvSpPr>
        <p:spPr>
          <a:xfrm>
            <a:off x="9360857" y="3674007"/>
            <a:ext cx="1841514" cy="1052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E45E03"/>
                </a:solidFill>
                <a:latin typeface="微软雅黑" panose="020B0503020204020204" charset="-122"/>
              </a:rPr>
              <a:t>10</a:t>
            </a:r>
            <a:endParaRPr sz="1575" b="1">
              <a:solidFill>
                <a:srgbClr val="E45E03"/>
              </a:solidFill>
              <a:latin typeface="微软雅黑" panose="020B0503020204020204" charset="-122"/>
            </a:endParaRPr>
          </a:p>
          <a:p>
            <a:pPr>
              <a:lnSpc>
                <a:spcPct val="150000"/>
              </a:lnSpc>
            </a:pPr>
            <a:r>
              <a:rPr sz="1575" b="0" i="0">
                <a:solidFill>
                  <a:srgbClr val="000000"/>
                </a:solidFill>
                <a:latin typeface="微软雅黑" panose="020B0503020204020204" charset="-122"/>
              </a:rPr>
              <a:t>标准化测试验证流程</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加密协议配置步骤</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根据网络环境和安全需求，选择合适的加密协议，如WPA2或WPA3，确保数据传输的安全性。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选择加密协议</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设置适当的加密模式，包括个人、企业或开放模式，以满足不同用户的需求和安全级别。</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配置加密模式</a:t>
            </a:r>
            <a:endParaRPr sz="2100" b="1" i="0">
              <a:solidFill>
                <a:srgbClr val="E45E03"/>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定期更新加密密钥，增强无线网络的安全性，防止未授权访问和数据泄露。</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更新加密密钥</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非法接入防御措施</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入侵检测系统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通过持续监控网络流量和设备行为，IDS能够实时识别并阻止非法接入尝试，有效防止未授权访问。</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加密通信协议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采用先进的加密技术保障数据传输安全，确保信息在无线传输过程中不被窃取或篡改，增强接入安全性。</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定期安全审计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定期对无线网络进行安全评估和审计，及时发现并修复潜在漏洞，提升整体网络的防护能力。</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漏洞补丁更新流程</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漏洞补丁更新概述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漏洞补丁更新是保障系统安全的重要环节，通过定期检查和安装最新的安全补丁，可以有效防止已知漏洞被利用。</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更新流程步骤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更新流程包括识别需要更新的系统、下载最新补丁、测试补丁兼容性及应用补丁。每个环节都需仔细执行以确保更新成功。</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更新后验证与监控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完成补丁更新后，应进行详细的系统功能测试和安全性检查，确保补丁安装后无负面影响。同时，建立持续监控机制，及时发现并处理新出现的安全问题。</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06</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故障排查系统方法论</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硬件连接自检流程</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连接设备识别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在硬件连接自检流程中，首先需要识别所有待连接的设备，确保它们处于可操作状态。这包括检查设备型号、接口类型及电源供应情况。</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信号强度评估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对每个设备的无线信号强度进行初步评估，确定信号覆盖范围和潜在的干扰源。这一步骤对于优化无线网络布局至关重要。</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网络配置同步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完成硬件连接后，需进行网络配置的同步工作，包括IP地址分配、子网掩码设定及安全设置等。确保各设备间能够顺利通信。</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软件日志解析要点</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日志文件是追踪无线信号操作过程中的关键数据来源，包含设备状态、操作记录等重要信息。</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日志文件的重要性</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选用合适的软件工具进行日志解析，可以有效提取关键数据，提高故障排查和系统维护效率。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解析工具的选择</a:t>
            </a:r>
            <a:endParaRPr sz="2100" b="1" i="0">
              <a:solidFill>
                <a:srgbClr val="E45E03"/>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掌握常见的日志文件格式（如文本文件、XML、JSON等），有助于快速准确地读取和解析日志内容。</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常见日志格式识别</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环境因素关联分析</a:t>
            </a:r>
            <a:endParaRPr sz="3000" b="1" i="0">
              <a:solidFill>
                <a:srgbClr val="000000"/>
              </a:solidFill>
              <a:latin typeface="微软雅黑" panose="020B0503020204020204" charset="-122"/>
            </a:endParaRPr>
          </a:p>
        </p:txBody>
      </p:sp>
      <p:sp>
        <p:nvSpPr>
          <p:cNvPr id="4" name="New shape"/>
          <p:cNvSpPr/>
          <p:nvPr/>
        </p:nvSpPr>
        <p:spPr>
          <a:xfrm>
            <a:off x="1774800" y="1555200"/>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环境因素对无线信号的影响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环境中的障碍物、天气条件和电磁干扰等因素，都会影响无线信号的传播效果和覆盖范围。</a:t>
            </a:r>
            <a:endParaRPr sz="1575" b="0" i="0">
              <a:solidFill>
                <a:srgbClr val="000000"/>
              </a:solidFill>
              <a:latin typeface="微软雅黑" panose="020B0503020204020204" charset="-122"/>
            </a:endParaRPr>
          </a:p>
        </p:txBody>
      </p:sp>
      <p:sp>
        <p:nvSpPr>
          <p:cNvPr id="5" name="New shape"/>
          <p:cNvSpPr/>
          <p:nvPr/>
        </p:nvSpPr>
        <p:spPr>
          <a:xfrm>
            <a:off x="1774800" y="2729091"/>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信号传播特性分析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不同环境下的信号传播特性各异，如室内多路径效应、室外直线传播等，需针对性优化信号配置。</a:t>
            </a:r>
            <a:endParaRPr sz="1575" b="0" i="0">
              <a:solidFill>
                <a:srgbClr val="000000"/>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环境适应性调整方法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根据环境特点调整天线位置和功率设置，采用智能网络管理技术，提高无线信号在各种环境中的稳定性和效率。</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272909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07</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性能优化进阶策略</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MIMO技术应用实例</a:t>
            </a:r>
            <a:endParaRPr sz="3000" b="1" i="0">
              <a:solidFill>
                <a:srgbClr val="000000"/>
              </a:solidFill>
              <a:latin typeface="微软雅黑" panose="020B0503020204020204" charset="-122"/>
            </a:endParaRPr>
          </a:p>
        </p:txBody>
      </p:sp>
      <p:sp>
        <p:nvSpPr>
          <p:cNvPr id="4" name="New shape"/>
          <p:cNvSpPr/>
          <p:nvPr/>
        </p:nvSpPr>
        <p:spPr>
          <a:xfrm>
            <a:off x="1558800" y="1627200"/>
            <a:ext cx="3032171" cy="3627421"/>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多输入多输出技术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MIMO技术通过使用多个天线发送和接收信号，显著增加无线通信系统的容量和覆盖范围。</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0"/>
            <a:ext cx="3040528" cy="3627421"/>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实例分析：4G LTE网络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在4G LTE网络中，MIMO技术被广泛应用于基站和用户设备之间，有效提升数据传输速率和网络稳定性。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99" y="1627201"/>
            <a:ext cx="3040532" cy="3627421"/>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未来展望：5G及以后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随着5G技术的发展，MIMO技术将进一步优化，实现更高的数据传输速度和更低的延迟，为物联网、自动驾驶等应用提供强大支持。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波束成形调优实践</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波束成形技术简介</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波束成形是一种通过调整天线阵列的相位和振幅，将能量集中到特定方向的技术，有效提高信号的传输距离和质量。</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调优实践步骤</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实施波束成形调优需确定目标方向、收集信道信息、设计波束成形权重，并通过迭代优化达到最佳性能。</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调优效果评估</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评估波束成形调优效果主要通过系统吞吐量、信号干扰比等指标，确保调优结果满足实际应用需求。</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01</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无线信号基础认知</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动态速率切换算法</a:t>
            </a:r>
            <a:endParaRPr sz="3000" b="1" i="0">
              <a:solidFill>
                <a:srgbClr val="000000"/>
              </a:solidFill>
              <a:latin typeface="微软雅黑" panose="020B0503020204020204" charset="-122"/>
            </a:endParaRPr>
          </a:p>
        </p:txBody>
      </p:sp>
      <p:sp>
        <p:nvSpPr>
          <p:cNvPr id="4" name="New shape"/>
          <p:cNvSpPr/>
          <p:nvPr/>
        </p:nvSpPr>
        <p:spPr>
          <a:xfrm>
            <a:off x="1558800" y="301188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动态速率切换算法概述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动态速率切换算法是一种根据无线环境变化自动调整数据传输速率的技术，旨在优化网络性能和用户体验。</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算法原理与机制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该算法基于实时监测信号质量和用户需求，通过智能决策模块选择最佳传输速率。它涉及信号强度检测、用户行为分析和速率适配策略。</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广泛应用于移动设备、物联网和5G网络中，有效提升数据传输效率，减少延迟和功耗；同时增强网络稳定性和用户满意度。</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08</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场景化应用解决方案</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室内覆盖增强方案</a:t>
            </a:r>
            <a:endParaRPr sz="3000" b="1" i="0">
              <a:solidFill>
                <a:srgbClr val="000000"/>
              </a:solidFill>
              <a:latin typeface="微软雅黑" panose="020B0503020204020204" charset="-122"/>
            </a:endParaRPr>
          </a:p>
        </p:txBody>
      </p:sp>
      <p:sp>
        <p:nvSpPr>
          <p:cNvPr id="4" name="New shape"/>
          <p:cNvSpPr/>
          <p:nvPr/>
        </p:nvSpPr>
        <p:spPr>
          <a:xfrm>
            <a:off x="1558800" y="1627200"/>
            <a:ext cx="2744215" cy="24484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室内覆盖增强方案概述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探讨通过技术手段改善室内无线信号接收质量，确保信号覆盖无死角，提升用户体验。</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关键技术与设备选择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分析适用于室内覆盖的无线技术和设备，包括分布式天线系统、小型基站和Wi-Fi中继器等。</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实施策略与效果评估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阐述室内覆盖增强方案的实施步骤，以及如何通过测试和用户反馈来评估改进效果。</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室外远距离传输方案</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室外传输技术概述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室外远距离传输方案主要涉及无线信号的覆盖和强度优化，通过合理配置发射功率和天线方向来实现。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关键设备选型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选择合适的发射器、接收器及中继设备是确保信号稳定传输的基础，需考虑设备性能、成本及安装环境。</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信号优化策略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包括调整频率、采用MIMO技术以及使用信号增强设备等方法，旨在提高信号质量和传输距离。</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移动终端适配指南</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移动终端分类</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根据使用场景和功能，移动终端可分为智能手机、平板电脑、智能手表等，各自适配不同的无线信号技术。</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信号兼容性检查</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在适配过程中，需确保移动终端与不同无线网络标准兼容，如Wi-Fi、蓝牙、LTE等，保证无缝连接体验。</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软件更新与优化</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定期更新移动终端操作系统和应用软件，以支持最新的无线信号协议，优化网络连接性能和稳定性。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09</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新兴技术融合趋势</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5G与Wi-Fi协同机制</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5G与Wi-Fi协同原理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5G技术与Wi-Fi通过互补频谱和信号传输机制，实现高效网络覆盖，提升用户体验，满足不同场景下的网络需求。</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在高密度人群、高速移动环境下，5G提供高带宽、低延迟服务，而Wi-Fi则在固定区域提供稳定连接，两者协同工作，优化网络资源分配。</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技术挑战与解决方案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面对频谱资源有限、干扰管理等问题，通过动态频谱共享、智能天线技术和自适应调制编码等方法，有效解决5G与Wi-Fi协同中的技术难题。</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物联网通信协议适配</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物联网通信协议概览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探讨物联网中常用的通信协议，如WiFi、蓝牙、ZigBee等，分析它们的特点及适用场景。</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协议适配技术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介绍如何在物联网设备中实现不同通信协议的无缝切换与适配，确保数据传输的稳定性和高效性。</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未来趋势预测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分析物联网通信协议适配技术的发展趋势，包括新兴技术的应用前景以及面临的挑战和机遇。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AI智能运维展望</a:t>
            </a:r>
            <a:endParaRPr sz="3000" b="1" i="0">
              <a:solidFill>
                <a:srgbClr val="000000"/>
              </a:solidFill>
              <a:latin typeface="微软雅黑" panose="020B0503020204020204" charset="-122"/>
            </a:endParaRPr>
          </a:p>
        </p:txBody>
      </p:sp>
      <p:sp>
        <p:nvSpPr>
          <p:cNvPr id="4" name="New shape"/>
          <p:cNvSpPr/>
          <p:nvPr/>
        </p:nvSpPr>
        <p:spPr>
          <a:xfrm>
            <a:off x="1558800" y="1627201"/>
            <a:ext cx="3040532" cy="3947989"/>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智能运维技术演进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随着人工智能技术的不断进步，无线信号操作领域迎来了智能化运维的新时代。通过引入机器学习和数据分析，运维效率与准确性显著提升。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2"/>
            <a:ext cx="3040562" cy="394798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AI在网络优化中的角色</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利用AI算法对无线信号覆盖进行动态调整，实现资源的最优配置，确保网络性能的持续优化。同时，AI能够预测并防范潜在故障，减少停机时间。</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93" y="1627201"/>
            <a:ext cx="3040550" cy="3947989"/>
          </a:xfrm>
          <a:prstGeom prst="roundRect">
            <a:avLst>
              <a:gd name="adj" fmla="val 10000"/>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智能化监控与预警系统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构建基于AI的监控系统，实时监测网络状态，及时发现异常情况并自动触发预警机制。这种主动式的运维策略极大地提高了响应速度和处理效率。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10</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标准化测试验证流程</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频段与波长特性</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频段与波长概念</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无线信号的频段和波长是描述其传播特性的重要参数，不同频段和波长的信号在传输速度、穿透力等方面存在显著差异。</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主要频段介绍</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常用的无线通信频段包括低频、中频和高频等，每个频段都有其特定的应用场景和优势，如低频穿透力强但传输速率较低。</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波长对信号的影响</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波长不仅决定了无线信号的传播距离和覆盖范围，还直接影响到信号的稳定性和抗干扰能力，选择合适的波长对提升通信质量至关重要。</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吞吐量基准测试</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吞吐量基准测试用于评估无线网络在特定条件下的最大数据传输速率，对网络规划和优化至关重要。</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吞吐量基准概念</a:t>
            </a:r>
            <a:endParaRPr sz="2100" b="1" i="0">
              <a:solidFill>
                <a:srgbClr val="E45E03"/>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包括连续传输、随机访问和突发模式等不同场景的测试，旨在模拟真实网络环境，确保结果的准确性和可靠性。</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测试方法概述</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影响无线信号吞吐量的因素包括信号强度、干扰水平、网络配置和用户数量等，这些因素需要在实际测试中得到充分考虑。</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影响因素分析</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稳定性压力测试</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稳定性压力测试概述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稳定性压力测试是评估无线信号设备在极端条件下的性能，确保其在各种环境因素下保持正常运行。</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测试方法和工具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通过模拟高负载、干扰等场景，使用专业软件和硬件工具进行测试，以全面检测设备的抗压能力。</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结果分析与优化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对测试结果进行详细分析，识别潜在问题并采取相应措施，提高无线信号设备的稳定性和可靠性。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兼容性交叉验证</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兼容性交叉验证概述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探讨在无线信号操作中，不同设备和系统间的兼容性测试重要性，以及如何确保跨平台、跨设备的无缝通信。</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关键步骤与方法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详细介绍进行兼容性交叉验证的关键步骤，包括设备选择、测试环境搭建、测试用例设计等，并说明常用的验证方法和工具。</a:t>
            </a:r>
            <a:endParaRPr sz="1575" b="0" i="0">
              <a:solidFill>
                <a:srgbClr val="000000"/>
              </a:solidFill>
              <a:latin typeface="微软雅黑" panose="020B0503020204020204" charset="-122"/>
            </a:endParaRPr>
          </a:p>
        </p:txBody>
      </p:sp>
      <p:sp>
        <p:nvSpPr>
          <p:cNvPr id="6" name="New shape"/>
          <p:cNvSpPr/>
          <p:nvPr/>
        </p:nvSpPr>
        <p:spPr>
          <a:xfrm>
            <a:off x="7301229" y="1627200"/>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面临的挑战与解决策略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分析在执行兼容性交叉验证过程中可能遇到的技术难题，如标准不一致、性能差异等，并提出相应的解决策略和优化建议。</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传播损耗原理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传播损耗指信号在无线环境中传输时，因距离增加或障碍物阻隔导致的能量衰减现象，是影响通信质量的关键因素。</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传播损耗概述</a:t>
            </a:r>
            <a:endParaRPr sz="2100" b="1" i="0">
              <a:solidFill>
                <a:srgbClr val="E45E03"/>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包括自由空间路径损耗、阴影效应及多径效应等，这些损耗共同决定了信号覆盖范围和通信可靠性，需采取相应技术优化。</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主要损耗类型</a:t>
            </a:r>
            <a:endParaRPr sz="2100" b="1" i="0">
              <a:solidFill>
                <a:srgbClr val="E45E03"/>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传播损耗受多种因素影响，如频率、环境条件（建筑物密度）、天气状况等，深入理解这些因素有助于提高无线通信系统设计效率。</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EDEDED"/>
          </a:solidFill>
          <a:ln w="6350">
            <a:solidFill>
              <a:srgbClr val="542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E45E03"/>
                </a:solidFill>
                <a:latin typeface="微软雅黑" panose="020B0503020204020204" charset="-122"/>
              </a:rPr>
              <a:t>影响因素分析</a:t>
            </a:r>
            <a:endParaRPr sz="2100" b="1" i="0">
              <a:solidFill>
                <a:srgbClr val="E45E03"/>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干扰源类型分析</a:t>
            </a:r>
            <a:endParaRPr sz="3000" b="1" i="0">
              <a:solidFill>
                <a:srgbClr val="000000"/>
              </a:solidFill>
              <a:latin typeface="微软雅黑" panose="020B0503020204020204" charset="-122"/>
            </a:endParaRPr>
          </a:p>
        </p:txBody>
      </p:sp>
      <p:sp>
        <p:nvSpPr>
          <p:cNvPr id="4" name="New shape"/>
          <p:cNvSpPr/>
          <p:nvPr/>
        </p:nvSpPr>
        <p:spPr>
          <a:xfrm>
            <a:off x="1558800" y="3011879"/>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无线信号干扰类型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分析常见无线信号干扰源，包括电磁波、物理障碍物等，以及它们对无线通信的影响。</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干扰源产生原因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探讨导致无线信号干扰的各种因素，如设备故障、环境条件变化等，并讨论其预防方法。</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干扰源影响评估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评估不同干扰源对无线信号传输质量的影响程度，并提出相应的缓解措施和优化策略。</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E45E03"/>
                </a:solidFill>
                <a:latin typeface="微软雅黑" panose="020B0503020204020204" charset="-122"/>
              </a:rPr>
              <a:t>02</a:t>
            </a:r>
            <a:endParaRPr sz="4800" b="1" i="0">
              <a:solidFill>
                <a:srgbClr val="E45E03"/>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42C16"/>
                </a:solidFill>
                <a:latin typeface="微软雅黑" panose="020B0503020204020204" charset="-122"/>
              </a:rPr>
              <a:t>设备配置实操指南</a:t>
            </a:r>
            <a:endParaRPr sz="4800" b="1" i="0">
              <a:solidFill>
                <a:srgbClr val="542C16"/>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天线选型匹配原则</a:t>
            </a:r>
            <a:endParaRPr sz="3000" b="1" i="0">
              <a:solidFill>
                <a:srgbClr val="000000"/>
              </a:solidFill>
              <a:latin typeface="微软雅黑" panose="020B0503020204020204" charset="-122"/>
            </a:endParaRPr>
          </a:p>
        </p:txBody>
      </p:sp>
      <p:sp>
        <p:nvSpPr>
          <p:cNvPr id="4" name="New shape"/>
          <p:cNvSpPr/>
          <p:nvPr/>
        </p:nvSpPr>
        <p:spPr>
          <a:xfrm>
            <a:off x="1558800" y="1627201"/>
            <a:ext cx="3040516" cy="3267222"/>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天线选型基础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天线选型是无线信号操作的关键环节，需根据应用场景、频段和功率需求选择合适的类型，以确保信号覆盖与传输效率。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267222"/>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匹配原则概述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天线与系统间的匹配原则包括阻抗匹配、极化匹配和带宽匹配等，旨在减少信号反射与损耗，提高通信质量和稳定性。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16" cy="3267222"/>
          </a:xfrm>
          <a:prstGeom prst="roundRect">
            <a:avLst>
              <a:gd name="adj" fmla="val 9999"/>
            </a:avLst>
          </a:prstGeom>
          <a:solidFill>
            <a:srgbClr val="EDEDED"/>
          </a:solidFill>
          <a:ln w="6350">
            <a:solidFill>
              <a:srgbClr val="E45E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E45E03"/>
                </a:solidFill>
                <a:latin typeface="微软雅黑" panose="020B0503020204020204" charset="-122"/>
              </a:rPr>
              <a:t>实际应用考量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在实际选择中，还需考虑环境影响、成本效益及未来扩展性等因素，确保所选天线能满足当前及未来发展的需求。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功率参数设置规范</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功率参数设置原则</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在无线信号操作中，合理设置功率参数至关重要。需根据传输距离、环境干扰等因素调整，以确保信号稳定且覆盖范围适宜。</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E45E03"/>
                </a:solidFill>
                <a:latin typeface="微软雅黑" panose="020B0503020204020204" charset="-122"/>
              </a:rPr>
              <a:t>功率参数调整方法</a:t>
            </a:r>
            <a:endParaRPr sz="2100" b="1" i="0">
              <a:solidFill>
                <a:srgbClr val="E45E03"/>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根据实际需求调整功率参数。通过增加或减少发射功率来优化信号强度和覆盖范围，同时避免对其他设备造成干扰。</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E45E03"/>
                </a:solidFill>
                <a:latin typeface="微软雅黑" panose="020B0503020204020204" charset="-122"/>
              </a:rPr>
              <a:t>功率参数设置注意事项</a:t>
            </a:r>
            <a:endParaRPr sz="2100" b="1" i="0">
              <a:solidFill>
                <a:srgbClr val="E45E03"/>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在设置功率参数时，需考虑设备性能、网络负载以及法律法规等因素。确保设置合理，避免过度消耗电能或违反相关规定。</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E45E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42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5711</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2025-09-30T16:20:00Z</dcterms:created>
  <dcterms:modified xsi:type="dcterms:W3CDTF">2025-09-30T16:20:02Z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B4946231E5E240E082CBA15395FD4444_12</vt:lpwstr>
  </property>
  <property fmtid="{D5CDD505-2E9C-101B-9397-08002B2CF9AE}" pid="3" name="KSOProductBuildVer">
    <vt:lpwstr>2052-12.1.0.22529</vt:lpwstr>
  </property>
</Properties>
</file>