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type="screen16x9"/>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产品需求文档深度解析</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8B62D"/>
                </a:solidFill>
                <a:latin typeface="微软雅黑" panose="020B0503020204020204" charset="-122"/>
              </a:rPr>
              <a:t>功能规划与落地策略</a:t>
            </a:r>
            <a:endParaRPr sz="3000" b="1" i="0">
              <a:solidFill>
                <a:srgbClr val="F8B62D"/>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2025/10/09</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交互逻辑梳理</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交互逻辑是用户体验设计中的核心，通过分析用户行为和系统反馈，优化界面与功能的互动方式。</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交互逻辑概述</a:t>
            </a:r>
            <a:endParaRPr sz="2100" b="1" i="0">
              <a:solidFill>
                <a:srgbClr val="F8B62D"/>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识别并分析产品使用过程中的关键交互环节，确保每个环节都符合用户操作习惯和心理预期。</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关键交互环节识别</a:t>
            </a:r>
            <a:endParaRPr sz="2100" b="1" i="0">
              <a:solidFill>
                <a:srgbClr val="F8B62D"/>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根据用户反馈和数据分析结果，提出具体的交互流程优化策略，提升用户体验和操作效率。</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交互流程优化策略</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03</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技术实现方案</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架构选型策略</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架构选型原则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在系统开发中，选择合适的技术架构是关键。需考虑项目需求、团队技能、性能要求等因素，确保架构的合理性和可扩展性。</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常见架构类型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常见的架构类型包括单体架构、微服务架构、分布式架构等。每种架构都有其特点和适用场景，需要根据项目具体情况进行选择。</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选型决策因素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在选择架构时，应综合考虑项目规模、技术团队能力、业务发展预期等因素。合理的决策有助于提高项目的成功率和维护效率。</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数据存储方案</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数据存储方案概述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数据存储方案是信息系统的核心，涉及数据选择、组织、存储和管理。选择合适的存储技术对系统性能和数据安全性至关重要。</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21"/>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常见数据存储技术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包括关系型数据库、NoSQL数据库、云存储和分布式文件系统等，每种技术有其适用场景和优缺点，需根据具体需求选择。</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5" y="1627202"/>
            <a:ext cx="3040503" cy="3627421"/>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数据存储安全措施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确保数据安全是数据存储中的重要环节，包括数据加密、访问控制、备份与恢复策略等，以防止数据泄露和丢失。</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API接口规范</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API接口设计原则</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接口设计需遵循单一职责、开放封闭等原则，确保接口简洁易用，便于扩展和维护。</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API文档规范</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详细记录接口用途、参数、返回值等信息，采用统一格式和术语，便于开发者理解和使用。</a:t>
            </a:r>
            <a:endParaRPr sz="1575" b="0" i="0">
              <a:solidFill>
                <a:srgbClr val="FFFFFF"/>
              </a:solidFill>
              <a:latin typeface="微软雅黑" panose="020B0503020204020204" charset="-122"/>
            </a:endParaRPr>
          </a:p>
        </p:txBody>
      </p:sp>
      <p:sp>
        <p:nvSpPr>
          <p:cNvPr id="6" name="New shape"/>
          <p:cNvSpPr/>
          <p:nvPr/>
        </p:nvSpPr>
        <p:spPr>
          <a:xfrm>
            <a:off x="6458401" y="300540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安全性与权限控制</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实现接口访问权限控制，确保数据安全；采用加密传输和签名验证等技术手段，防止信息泄露和篡改。</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04</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用户体验优化</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界面视觉标准</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界面色彩搭配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色彩在界面设计中至关重要，需确保色彩搭配和谐、对比适中，以提升视觉效果和用户体验。同时，应遵循品牌视觉规范，保持整体一致性。</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字体与排版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字体选择需考虑可读性与美观性，排版则需注重层次感与节奏感。通过合理的字体大小、行距、字间距等设置，使信息传达更加清晰、易读。</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图标与元素设计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图标与元素作为界面的重要组成部分，需简洁明了、易于识别。设计风格需与整体界面保持一致，同时注重细节处理，提升用户体验。</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操作效率提升</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自动化工具应用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利用自动化工具如脚本和软件，减少重复性工作，提高工作效率。适用于数据输入、报告生成等任务。</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工作流程优化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分析并重新设计工作流程，消除不必要的步骤，简化操作流程。通过流程图和项目管理工具实现高效协作。</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技能培训与发展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定期组织员工进行专业技能培训，提升团队整体操作效率。鼓励创新思维，持续改进工作流程和方法。</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异常处理机制</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异常处理定义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异常处理是指在程序运行过程中，遇到错误或意外情况时，系统采取的特定措施，以确保程序能够继续运行或安全退出。</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异常处理机制重要性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有效的异常处理机制是提高软件可靠性和用户体验的关键，它能够防止程序崩溃，保护数据完整性，并提供错误反馈给用户。</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异常处理常见策略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包括捕获异常、抛出异常、使用try-catch结构等，这些策略有助于开发者识别和响应运行时错误，确保程序稳定性。</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05</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项目里程碑</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目录</a:t>
            </a:r>
            <a:endParaRPr sz="4800" b="1" i="0">
              <a:solidFill>
                <a:srgbClr val="FFE89E"/>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01</a:t>
            </a:r>
            <a:r>
              <a:rPr sz="1800">
                <a:latin typeface="微软雅黑" panose="020B0503020204020204" charset="-122"/>
              </a:rPr>
              <a:t> </a:t>
            </a:r>
            <a:r>
              <a:rPr sz="1575" b="0" i="0">
                <a:solidFill>
                  <a:srgbClr val="FFFFFF"/>
                </a:solidFill>
                <a:latin typeface="微软雅黑" panose="020B0503020204020204" charset="-122"/>
              </a:rPr>
              <a:t>产品需求概述</a:t>
            </a:r>
            <a:endParaRPr sz="1575" b="0" i="0">
              <a:solidFill>
                <a:srgbClr val="FFFFFF"/>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02</a:t>
            </a:r>
            <a:r>
              <a:rPr sz="1800">
                <a:latin typeface="微软雅黑" panose="020B0503020204020204" charset="-122"/>
              </a:rPr>
              <a:t> </a:t>
            </a:r>
            <a:r>
              <a:rPr sz="1575" b="0" i="0">
                <a:solidFill>
                  <a:srgbClr val="FFFFFF"/>
                </a:solidFill>
                <a:latin typeface="微软雅黑" panose="020B0503020204020204" charset="-122"/>
              </a:rPr>
              <a:t>功能模块规划</a:t>
            </a:r>
            <a:endParaRPr sz="1575" b="0" i="0">
              <a:solidFill>
                <a:srgbClr val="FFFFFF"/>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03</a:t>
            </a:r>
            <a:r>
              <a:rPr sz="1800">
                <a:latin typeface="微软雅黑" panose="020B0503020204020204" charset="-122"/>
              </a:rPr>
              <a:t> </a:t>
            </a:r>
            <a:r>
              <a:rPr sz="1575" b="0" i="0">
                <a:solidFill>
                  <a:srgbClr val="FFFFFF"/>
                </a:solidFill>
                <a:latin typeface="微软雅黑" panose="020B0503020204020204" charset="-122"/>
              </a:rPr>
              <a:t>技术实现方案</a:t>
            </a:r>
            <a:endParaRPr sz="1575" b="0" i="0">
              <a:solidFill>
                <a:srgbClr val="FFFFFF"/>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04</a:t>
            </a:r>
            <a:r>
              <a:rPr sz="1800">
                <a:latin typeface="微软雅黑" panose="020B0503020204020204" charset="-122"/>
              </a:rPr>
              <a:t> </a:t>
            </a:r>
            <a:r>
              <a:rPr sz="1575" b="0" i="0">
                <a:solidFill>
                  <a:srgbClr val="FFFFFF"/>
                </a:solidFill>
                <a:latin typeface="微软雅黑" panose="020B0503020204020204" charset="-122"/>
              </a:rPr>
              <a:t>用户体验优化</a:t>
            </a:r>
            <a:endParaRPr sz="1575" b="0" i="0">
              <a:solidFill>
                <a:srgbClr val="FFFFFF"/>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05</a:t>
            </a:r>
            <a:r>
              <a:rPr sz="1800">
                <a:latin typeface="微软雅黑" panose="020B0503020204020204" charset="-122"/>
              </a:rPr>
              <a:t> </a:t>
            </a:r>
            <a:r>
              <a:rPr sz="1575" b="0" i="0">
                <a:solidFill>
                  <a:srgbClr val="FFFFFF"/>
                </a:solidFill>
                <a:latin typeface="微软雅黑" panose="020B0503020204020204" charset="-122"/>
              </a:rPr>
              <a:t>项目里程碑</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阶段交付物</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阶段交付物是项目进展的关键里程碑，标志着特定阶段的完成情况，确保项目按计划推进。</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阶段交付物概述</a:t>
            </a:r>
            <a:endParaRPr sz="2100" b="1" i="0">
              <a:solidFill>
                <a:srgbClr val="F8B62D"/>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根据项目需求，交付物可分为文档类、软件类和硬件类，各类交付物需满足相应的质量标准。</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交付物分类</a:t>
            </a:r>
            <a:endParaRPr sz="2100" b="1" i="0">
              <a:solidFill>
                <a:srgbClr val="F8B62D"/>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交付物验收是对已完成工作的审核过程，确保交付物符合预期目标和质量要求，保障项目顺利实施。</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交付物验收</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测试验收标准</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验收标准定义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测试验收标准是确定产品或服务是否满足特定需求和质量标准的准则，确保其符合预定目标和性能预期。</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验收流程概述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验收流程包括需求分析、制定验收计划、执行测试和评估结果，以确保所有功能和性能达到合同要求。</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关键指标与方法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关键指标如功能性、可用性、可靠性等，通过自动化测试、用户验收测试等方法进行评估，以验证产品符合验收标准。</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上线发布计划</a:t>
            </a:r>
            <a:endParaRPr sz="3000" b="1" i="0">
              <a:solidFill>
                <a:srgbClr val="FFFFFF"/>
              </a:solidFill>
              <a:latin typeface="微软雅黑" panose="020B0503020204020204" charset="-122"/>
            </a:endParaRPr>
          </a:p>
        </p:txBody>
      </p:sp>
      <p:sp>
        <p:nvSpPr>
          <p:cNvPr id="4" name="New shape"/>
          <p:cNvSpPr/>
          <p:nvPr/>
        </p:nvSpPr>
        <p:spPr>
          <a:xfrm>
            <a:off x="1558800" y="1627200"/>
            <a:ext cx="2744215" cy="1721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本部分将详细规划产品上线的具体步骤和时间节点，确保项目顺利推进。</a:t>
            </a:r>
            <a:endParaRPr sz="1575" b="0" i="0">
              <a:solidFill>
                <a:srgbClr val="FFFFFF"/>
              </a:solidFill>
              <a:latin typeface="微软雅黑" panose="020B0503020204020204" charset="-122"/>
            </a:endParaRPr>
          </a:p>
        </p:txBody>
      </p:sp>
      <p:sp>
        <p:nvSpPr>
          <p:cNvPr id="5" name="New shape"/>
          <p:cNvSpPr/>
          <p:nvPr/>
        </p:nvSpPr>
        <p:spPr>
          <a:xfrm>
            <a:off x="4430015" y="1627200"/>
            <a:ext cx="2744215" cy="1721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明确各阶段的关键任务及其完成时间，为团队提供清晰的目标导向。</a:t>
            </a:r>
            <a:endParaRPr sz="1575" b="0" i="0">
              <a:solidFill>
                <a:srgbClr val="FFFFFF"/>
              </a:solidFill>
              <a:latin typeface="微软雅黑" panose="020B0503020204020204" charset="-122"/>
            </a:endParaRPr>
          </a:p>
        </p:txBody>
      </p:sp>
      <p:sp>
        <p:nvSpPr>
          <p:cNvPr id="6" name="New shape"/>
          <p:cNvSpPr/>
          <p:nvPr/>
        </p:nvSpPr>
        <p:spPr>
          <a:xfrm>
            <a:off x="7301229" y="1627200"/>
            <a:ext cx="2744216" cy="1721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识别可能影响上线过程的潜在风险，制定相应的预防和解决措施。</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01</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产品需求概述</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目标用户定位</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目标用户定位</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确定产品或服务的目标用户群体，通过市场调研和数据分析，明确用户需求和偏好，为产品设计和推广提供依据。</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用户需求分析</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深入了解目标用户的痛点和需求，通过问卷调查、访谈等方式收集信息，为产品功能优化和服务改进提供数据支持。</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用户行为研究</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观察和分析目标用户的行为模式和消费习惯，了解他们在使用产品或服务过程中的反馈和建议，为产品迭代和用户体验提升提供参考。</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核心功能定义</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根据产品设计需求，明确产品必须实现的关键功能。确保这些功能对用户具有价值并满足市场需求。</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核心功能定义</a:t>
            </a:r>
            <a:endParaRPr sz="2100" b="1" i="0">
              <a:solidFill>
                <a:srgbClr val="F8B62D"/>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通过收集用户反馈和测试，不断调整产品功能，以提升用户的满意度和使用体验。重点关注交互设计、界面布局等细节。</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用户体验优化</a:t>
            </a:r>
            <a:endParaRPr sz="2100" b="1" i="0">
              <a:solidFill>
                <a:srgbClr val="F8B62D"/>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在产品发布后，根据用户反馈和技术发展，定期更新和扩展核心功能。保持产品的竞争力和市场适应性。</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功能迭代与扩展</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业务场景分析</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业务场景概述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业务场景分析是理解用户需求、设计产品功能的基础，通过具体案例剖析，确保产品设计符合市场和用户期望。</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用户行为分析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深入挖掘用户行为模式，识别痛点与需求，为产品优化提供数据支持，增强用户体验和满意度。</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竞品对比研究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通过对比分析竞争对手的产品特点和市场表现，明确自身优势与不足，指导产品差异化策略制定。</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02</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功能模块规划</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主流程设计</a:t>
            </a:r>
            <a:endParaRPr sz="3000" b="1" i="0">
              <a:solidFill>
                <a:srgbClr val="FFFFFF"/>
              </a:solidFill>
              <a:latin typeface="微软雅黑" panose="020B0503020204020204" charset="-122"/>
            </a:endParaRPr>
          </a:p>
        </p:txBody>
      </p:sp>
      <p:sp>
        <p:nvSpPr>
          <p:cNvPr id="4" name="New shape"/>
          <p:cNvSpPr/>
          <p:nvPr/>
        </p:nvSpPr>
        <p:spPr>
          <a:xfrm>
            <a:off x="1558799" y="1627201"/>
            <a:ext cx="3031739" cy="2898928"/>
          </a:xfrm>
          <a:prstGeom prst="roundRect">
            <a:avLst>
              <a:gd name="adj" fmla="val 10032"/>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主流程设计核心步骤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主流程设计涵盖需求分析、流程规划和执行监控三大环节，确保项目高效运行。</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0"/>
            <a:ext cx="3032171" cy="2898928"/>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需求分析方法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通过用户调研、竞品分析和功能梳理等方法，全面掌握用户需求，为流程设计提供依据。</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709" y="1627200"/>
            <a:ext cx="3032170" cy="2898928"/>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流程规划与执行监控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制定详细流程图和时间表，实施过程中持续监控进度与质量，及时调整优化，确保目标达成。</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子功能拆解</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核心技能类别</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子功能拆解的核心在于将复杂系统或产品分解为更小、更易管理的单元，以便更深入地理解其工作原理和结构。</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功能模块划分</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根据系统或产品的功能需求，将其划分为若干个相对独立的模块，每个模块负责实现特定的功能或处理特定的数据。</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接口与交互设计</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在子功能拆解过程中，需要明确各个模块之间的接口和交互方式，确保它们能够协同工作，共同完成整个系统或产品的功能。</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2684</Words>
  <Application>WPS 演示</Application>
  <PresentationFormat>全屏显示(4:3)</PresentationFormat>
  <Paragraphs>252</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2025-10-09T10:37:00Z</dcterms:created>
  <dcterms:modified xsi:type="dcterms:W3CDTF">2025-10-09T10:36:36Z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6B19E958FCCC4C11A381B0D1244BBA95_12</vt:lpwstr>
  </property>
  <property fmtid="{D5CDD505-2E9C-101B-9397-08002B2CF9AE}" pid="3" name="KSOProductBuildVer">
    <vt:lpwstr>2052-12.1.0.22529</vt:lpwstr>
  </property>
</Properties>
</file>