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X光技术解析与应用</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医学影像核心原理探秘</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2025/10/09</a:t>
            </a:r>
            <a:endParaRPr sz="1575" b="0" i="0">
              <a:solidFill>
                <a:srgbClr val="000000"/>
              </a:solidFill>
              <a:latin typeface="微软雅黑" panose="020B0503020204020204" charset="-122"/>
            </a:endParaRPr>
          </a:p>
        </p:txBody>
      </p:sp>
      <p:sp>
        <p:nvSpPr>
          <p:cNvPr id="10" name="文本框 9"/>
          <p:cNvSpPr txBox="1"/>
          <p:nvPr/>
        </p:nvSpPr>
        <p:spPr>
          <a:xfrm>
            <a:off x="6851650" y="4384040"/>
            <a:ext cx="4064000" cy="368300"/>
          </a:xfrm>
          <a:prstGeom prst="rect">
            <a:avLst/>
          </a:prstGeom>
          <a:noFill/>
        </p:spPr>
        <p:txBody>
          <a:bodyPr wrap="square" rtlCol="0">
            <a:spAutoFit/>
          </a:bodyPr>
          <a:p>
            <a:endParaRPr lang="zh-CN"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消化道造影技术</a:t>
            </a:r>
            <a:endParaRPr sz="3000" b="1" i="0">
              <a:solidFill>
                <a:srgbClr val="000000"/>
              </a:solidFill>
              <a:latin typeface="微软雅黑" panose="020B0503020204020204" charset="-122"/>
            </a:endParaRPr>
          </a:p>
        </p:txBody>
      </p:sp>
      <p:sp>
        <p:nvSpPr>
          <p:cNvPr id="4" name="New shape"/>
          <p:cNvSpPr/>
          <p:nvPr/>
        </p:nvSpPr>
        <p:spPr>
          <a:xfrm>
            <a:off x="1558800" y="2878466"/>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消化道造影是一种利用X光检查消化道内部结构的医疗成像技术，通过口服或注射造影剂来增强图像对比度，从而清晰显示消化道的形态和病变情况。</a:t>
            </a:r>
            <a:endParaRPr sz="1575" b="0" i="0">
              <a:solidFill>
                <a:srgbClr val="000000"/>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消化道造影技术概述</a:t>
            </a:r>
            <a:endParaRPr sz="2100" b="1" i="0">
              <a:solidFill>
                <a:srgbClr val="0CBE7C"/>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消化道造影广泛应用于诊断胃肠道疾病，如炎症、溃疡、肿瘤等，对于不明原因的消化道出血、梗阻以及术前评估也具有重要意义。</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消化道造影的适应症</a:t>
            </a:r>
            <a:endParaRPr sz="2100" b="1" i="0">
              <a:solidFill>
                <a:srgbClr val="0CBE7C"/>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操作流程包括患者准备（如清洁肠道）、造影剂服用或注射、拍摄多角度X光片，最后由专业医师分析影像资料，结合临床表现作出诊断。</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消化道造影的操作流程</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工业检测应用</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焊缝质量评估</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焊缝质量评估方法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通过X光检测技术，可以对焊接部位进行无损检测，有效识别内部缺陷，如气孔、裂纹等，确保焊接结构的完整性和安全性。</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影响焊缝质量的因素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材料选择、焊接工艺参数、操作人员技能水平等因素均会影响焊缝质量。合理的控制这些因素是保证焊缝质量的关键。</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焊缝质量提升策略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通过优化焊接工艺、提高操作人员技能培训及采用先进的检测技术等手段，可有效提升焊缝质量，减少缺陷发生率。</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铸件缺陷识别</a:t>
            </a:r>
            <a:endParaRPr sz="3000" b="1" i="0">
              <a:solidFill>
                <a:srgbClr val="000000"/>
              </a:solidFill>
              <a:latin typeface="微软雅黑" panose="020B0503020204020204" charset="-122"/>
            </a:endParaRPr>
          </a:p>
        </p:txBody>
      </p:sp>
      <p:sp>
        <p:nvSpPr>
          <p:cNvPr id="4" name="New shape"/>
          <p:cNvSpPr/>
          <p:nvPr/>
        </p:nvSpPr>
        <p:spPr>
          <a:xfrm>
            <a:off x="1558800" y="1627200"/>
            <a:ext cx="3040516" cy="358738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铸件缺陷分类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铸件缺陷主要包括气孔、夹杂、裂纹等类型，每种缺陷都有其特定的成因及影响，了解这些有助于提高铸件质量。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0"/>
            <a:ext cx="3040502" cy="3587380"/>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常见铸件缺陷识别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通过X光技术可清晰识别铸件中的气孔、裂纹等缺陷，为质量控制和工艺改进提供依据，确保产品性能稳定可靠。</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0"/>
            <a:ext cx="3040528" cy="3587380"/>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X光检测在铸件中的应用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X光检测技术是铸件缺陷识别的重要手段，能准确定位缺陷位置和大小，有效提升铸造工艺水平和产品质量。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复合材料分析</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复合材料定义及特性</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复合材料由两种或多种不同材料组合而成，通过优化材料配比和结构设计，实现性能提升。具有轻质高强、耐腐蚀等优异特性。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复合材料分类与应用</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复合材料按基体材料分为金属基、陶瓷基、塑料基等类型，广泛应用于航空航天、汽车制造等领域，满足不同工程需求。</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复合材料检测方法</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采用X光检测技术评估复合材料内部缺陷，如气孔、裂纹等，确保材料质量。结合其他检测手段，全面掌握材料性能。</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安全防护措施</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铅屏蔽防护法</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铅屏蔽防护原理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铅屏蔽防护法利用铅的高密度特性，阻挡X光辐射对人体的伤害。通过在放射源和人体之间设置铅板，有效减少辐射剂量，保护工作人员安全。</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铅屏蔽应用范围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铅屏蔽广泛应用于医疗、工业及科研领域，尤其在核医学、放射治疗等高风险场景中发挥关键作用。其设计需考虑辐射类型、强度及防护需求。</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铅屏蔽防护效果评估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铅屏蔽防护效果评估涉及对屏蔽材料厚度、辐射衰减率及环境影响的综合考量。定期检测与维护是确保长期有效性的关键措施。</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剂量监控系统</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剂量监控系统概述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剂量监控系统是医疗成像设备中的关键组件，用于实时监测X光辐射的剂量，确保患者和医护人员的安全。</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工作原理与技术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通过高精度传感器测量X光辐射能量，系统自动调整辐射强度，以保持预设剂量范围内，有效防止过量辐射对健康的影响。</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应用实例与优势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在临床诊断如胸部、腹部检查中广泛应用，剂量监控系统显著降低辐射风险，提升医疗影像质量，保障医患安全。</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操作人员培训</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操作人员培训概述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针对X光设备的操作人员进行专业培训，确保掌握设备使用、维护及安全操作知识，保障医疗影像质量与患者安全。</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核心技能培养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通过系统的理论学习与实践操作，强化操作人员对X光机性能参数理解，提升故障诊断与快速修复技能，增强应急处理能力。</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安全规范教育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强调辐射防护意识，教授个人防护装备正确穿戴方法，普及X光操作中的风险评估与控制策略，确保工作环境安全无虞。</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设备类型解析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X光基本原理</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医学应用领域</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工业检测应用</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安全防护措施</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设备类型解析</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图像处理技术</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辐射剂量管理</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新兴发展趋势</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典型病例展示</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法规标准体系</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便携式X光机</a:t>
            </a:r>
            <a:endParaRPr sz="3000" b="1" i="0">
              <a:solidFill>
                <a:srgbClr val="000000"/>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便携式X光机是一种轻便的医疗设备，能够快速、准确地进行身体部位的成像检查。</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便携式X光机概述</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广泛应用于医疗急救、战场救护及体育赛事等场合，具有操作简便和高效快捷的特点。</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应用场景与优势</a:t>
            </a:r>
            <a:endParaRPr sz="2100" b="1" i="0">
              <a:solidFill>
                <a:srgbClr val="0CBE7C"/>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采用先进的数字成像技术，具备高清晰度和低辐射剂量的优势。未来将向智能化和小型化方向发展。</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技术特点与发展趋势</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CT扫描装置</a:t>
            </a:r>
            <a:endParaRPr sz="3000" b="1" i="0">
              <a:solidFill>
                <a:srgbClr val="000000"/>
              </a:solidFill>
              <a:latin typeface="微软雅黑" panose="020B0503020204020204" charset="-122"/>
            </a:endParaRPr>
          </a:p>
        </p:txBody>
      </p:sp>
      <p:sp>
        <p:nvSpPr>
          <p:cNvPr id="4" name="New shape"/>
          <p:cNvSpPr/>
          <p:nvPr/>
        </p:nvSpPr>
        <p:spPr>
          <a:xfrm>
            <a:off x="1774800" y="1555200"/>
            <a:ext cx="8016003"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CT扫描装置概述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CT扫描装置，即计算机断层扫描仪，是一种先进的医学成像设备。通过X射线对人体进行多角度扫描，再由计算机处理重建出人体各部位的详细横断面图像，为诊断和治疗提供重要依据。</a:t>
            </a:r>
            <a:endParaRPr sz="1575" b="0" i="0">
              <a:solidFill>
                <a:srgbClr val="000000"/>
              </a:solidFill>
              <a:latin typeface="微软雅黑" panose="020B0503020204020204" charset="-122"/>
            </a:endParaRPr>
          </a:p>
        </p:txBody>
      </p:sp>
      <p:sp>
        <p:nvSpPr>
          <p:cNvPr id="5" name="New shape"/>
          <p:cNvSpPr/>
          <p:nvPr/>
        </p:nvSpPr>
        <p:spPr>
          <a:xfrm>
            <a:off x="1774800" y="344990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工作原理与技术特点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CT扫描利用X射线穿透人体不同组织时衰减程度的差异，获取多个层面的图像信息。其高分辨率、快速成像及三维重建等技术特点，使其在复杂疾病的检测与评估中具有独特优势。</a:t>
            </a:r>
            <a:endParaRPr sz="1575" b="0" i="0">
              <a:solidFill>
                <a:srgbClr val="000000"/>
              </a:solidFill>
              <a:latin typeface="微软雅黑" panose="020B0503020204020204" charset="-122"/>
            </a:endParaRPr>
          </a:p>
        </p:txBody>
      </p:sp>
      <p:sp>
        <p:nvSpPr>
          <p:cNvPr id="6" name="New shape"/>
          <p:cNvSpPr/>
          <p:nvPr/>
        </p:nvSpPr>
        <p:spPr>
          <a:xfrm>
            <a:off x="1774800" y="4984198"/>
            <a:ext cx="8016003"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临床应用与未来展望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CT扫描广泛应用于头部、胸部、腹部等部位疾病的诊断，如肿瘤、血管病变等。随着技术进步，CT扫描正朝着更高精度、更低辐射剂量的方向发展，未来有望在早期筛查、精准治疗等领域发挥更大作用。</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4499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98419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数字平板探测器</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数字平板探测器定义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数字平板探测器是一种用于医疗成像的高级设备，通过捕捉X光图像，提供高清晰度和高对比度的影像，广泛应用于临床诊断。</a:t>
            </a:r>
            <a:endParaRPr sz="1575" b="0" i="0">
              <a:solidFill>
                <a:srgbClr val="000000"/>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工作原理简介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数字平板探测器利用非晶硅或硒化镉作为感光材料，当X射线穿过被检测物体时，这些材料会吸收X射线并产生电信号，再由电子系统转化为数字图像。</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优势与应用领域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数字平板探测器的优势包括快速成像、低辐射剂量、易于数字化处理等。其应用领域涵盖胸部、腹部、骨骼等多种医学检查，提高了诊断的准确性和效率。</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图像处理技术</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灰度校正算法</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灰度校正算法概述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灰度校正算法用于调整图像的灰度级别，提高图像质量，使图像在视觉上更加自然和清晰。</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常见灰度校正方法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包括线性灰度变换、非线性灰度变换及直方图均衡化等，每种方法根据图像特性选择以优化显示效果。</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灰度校正广泛应用于医学影像、卫星图像处理等领域，但面临噪声干扰、过曝或欠曝等问题需有效解决。</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边缘增强处理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边缘增强处理通过突出图像中的边缘信息，提高细节对比度，使图像更加清晰。常用于医学影像分析，有助于医生更准确地诊断疾病。</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边缘增强原理</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常见的边缘增强算法包括Sobel算子、Canny边缘检测等。这些方法通过计算像素梯度或应用特定滤波器来识别和增强边缘特征。</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实现方法与算法</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边缘增强广泛应用于医学成像、卫星遥感和工业检测等领域。其优势在于能够有效提升图像质量，为后续分析和决策提供可靠数据支持。</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应用领域与优势</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三维重建模型</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三维重建模型简介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三维重建模型通过X光等技术，将二维图像转化为三维立体结构，广泛应用于医学、工程等领域，提高诊断和分析的精确度。</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技术原理与应用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基于X光断层成像技术，结合计算机算法，三维重建模型能够精确展现内部结构，助力医学诊断、工程设计及考古研究等领域。</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三维重建模型提供高清晰度的立体视图，有助于深入理解复杂结构，但数据获取难度大、处理时间长是当前面临的主要挑战。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07</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辐射剂量管理</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ALARA原则实施</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ALARA原则定义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ALARA是“As Low As Reasonably Achievable”的缩写，指在合理范围内尽可能降低辐射剂量的原则。</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0"/>
            <a:ext cx="3031739" cy="3267239"/>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ALARA应用范围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广泛应用于医疗、工业、环境等领域，旨在减少X光辐射对人体和环境的影响。</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041" y="1627200"/>
            <a:ext cx="3031739" cy="3267239"/>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实施ALARA方法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包括优化设备设计、改进操作流程和使用防护措施等，以实现辐射剂量最小化。</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个人剂量监测</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个人剂量监测概述</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个人剂量监测是用于评估和记录个体接受X光辐射量的过程，旨在保护工作人员免受过高辐射暴露的风险。</a:t>
            </a:r>
            <a:endParaRPr sz="1575" b="0" i="0">
              <a:solidFill>
                <a:srgbClr val="000000"/>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监测设备与技术</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使用专门的剂量计和监测系统来精确测量和记录X光照射剂量，确保符合国际放射防护标准。</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数据解析与应用</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通过分析监测数据，评估辐射暴露水平，为制定个人防护措施提供科学依据，保障职业健康安全。</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X光基本原理</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环境辐射控制</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环境辐射源识别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通过科学方法识别并分类环境中的辐射源，如天然放射性物质、人工放射性材料等，为有效控制提供基础。</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辐射防护措施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根据识别结果采取相应的辐射防护措施，包括物理屏障、距离防护及时间防护等，减少辐射对环境和人体的影响。</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环境监测与评估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定期进行环境辐射水平监测，评估辐射防护效果，及时发现问题并调整防护策略，确保环境安全。</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08</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新兴发展趋势</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双能X线成像</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双能X线成像原理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利用两种不同能量的X射线穿透物体，通过检测散射或吸收的差异来重建图像，实现对物质内部结构的精确成像。</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双能X线成像广泛应用于医学诊断、工业无损检测等领域，尤其在骨密度测量和癌症筛查中展现出独特优势。</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技术优势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相比传统单能X线成像，双能X线成像能够有效区分组织与骨骼，提高图像对比度，减少辐射剂量，提升诊断准确性。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人工智能辅助</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人工智能辅助诊断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利用深度学习和图像识别技术，AI能够快速准确地分析X光片，辅助医生进行疾病诊断，提高诊疗效率。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智能影像处理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AI在X光影像处理方面展现出强大能力，能自动识别并标注异常区域，为医生提供直观、精准的诊断依据。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预测与预防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通过分析大量历史数据，AI模型可预测潜在健康风险，实现疾病的早期发现与预防，助力健康管理升级。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微型化便携设备</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X光微型便携设备</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随着科技发展，X光设备逐渐向小型化和便携化方向发展。微型化便携X光设备便于携带和使用，适用于多种场景。</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技术特点</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微型化便携X光设备采用先进材料和技术，实现高分辨率成像；同时具备快速启动、低能耗等特性，满足不同用户需求。</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应用领域</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微型化便携X光设备广泛应用于医疗诊断、工业检测、安全检查等领域，提升工作效率和准确性，为各行业带来便利。</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09</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典型病例展示</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骨折愈合过程</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骨折愈合概述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骨折愈合是指骨头在损伤后通过一系列生理过程恢复其连续性和功能的过程，涉及炎症、骨形成、重塑等多个阶段。</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炎症反应阶段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骨折发生后，首先进入炎症反应阶段，此时血管扩张，白细胞聚集，清除坏死组织，为骨再生创造条件。</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骨痂形成与重塑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随后进入骨痂形成阶段，新生骨组织开始填充骨折间隙，逐渐转化为成熟骨质。最后是骨重塑阶段，使骨折部位恢复正常结构和强度。</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肿瘤定位标记</a:t>
            </a:r>
            <a:endParaRPr sz="3000" b="1" i="0">
              <a:solidFill>
                <a:srgbClr val="000000"/>
              </a:solidFill>
              <a:latin typeface="微软雅黑" panose="020B0503020204020204" charset="-122"/>
            </a:endParaRPr>
          </a:p>
        </p:txBody>
      </p:sp>
      <p:sp>
        <p:nvSpPr>
          <p:cNvPr id="4" name="New shape"/>
          <p:cNvSpPr/>
          <p:nvPr/>
        </p:nvSpPr>
        <p:spPr>
          <a:xfrm>
            <a:off x="1558800" y="1627200"/>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肿瘤定位标记的重要性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在放射治疗中，准确的肿瘤定位是确保治疗效果和减少副作用的关键。通过使用先进的成像技术和标记物，可以精确确定肿瘤的位置和大小。</a:t>
            </a:r>
            <a:endParaRPr sz="1575" b="0" i="0">
              <a:solidFill>
                <a:srgbClr val="000000"/>
              </a:solidFill>
              <a:latin typeface="微软雅黑" panose="020B0503020204020204" charset="-122"/>
            </a:endParaRPr>
          </a:p>
        </p:txBody>
      </p:sp>
      <p:sp>
        <p:nvSpPr>
          <p:cNvPr id="5" name="New shape"/>
          <p:cNvSpPr/>
          <p:nvPr/>
        </p:nvSpPr>
        <p:spPr>
          <a:xfrm>
            <a:off x="4430015" y="1627200"/>
            <a:ext cx="2744215"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常用的肿瘤定位标记方法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包括放射性同位素标记、荧光染料标记以及分子影像技术等。这些方法能够提供高分辨率的图像，帮助医生更好地理解肿瘤的生物学特性。</a:t>
            </a:r>
            <a:endParaRPr sz="1575" b="0" i="0">
              <a:solidFill>
                <a:srgbClr val="000000"/>
              </a:solidFill>
              <a:latin typeface="微软雅黑" panose="020B0503020204020204" charset="-122"/>
            </a:endParaRPr>
          </a:p>
        </p:txBody>
      </p:sp>
      <p:sp>
        <p:nvSpPr>
          <p:cNvPr id="6" name="New shape"/>
          <p:cNvSpPr/>
          <p:nvPr/>
        </p:nvSpPr>
        <p:spPr>
          <a:xfrm>
            <a:off x="7301229" y="1627200"/>
            <a:ext cx="2744216"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肿瘤定位标记的最新进展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随着医学技术的发展，如正电子发射断层扫描（PET）和单光子发射计算机断层扫描（SPECT）等新技术被广泛应用于肿瘤的诊断和治疗中，提高了定位的准确性和效率。</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异物定位取出</a:t>
            </a:r>
            <a:endParaRPr sz="3000" b="1" i="0">
              <a:solidFill>
                <a:srgbClr val="000000"/>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定位异物技术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利用X光设备，通过图像分析技术精确识别并定位体内异物，为取出手术提供关键信息。</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32171"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异物取出方法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根据异物位置和性质，采用内窥镜或外科手术等不同方法，确保安全高效地移除异物。</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7143" y="1627202"/>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术后护理与预防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取出异物后需进行专业护理，避免感染；同时加强健康教育，指导患者如何预防类似情况再次发生。</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10</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法规标准体系</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电磁波特性</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电磁波定义与性质</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电磁波是传递能量和信息的波动形式，由电场和磁场交替产生。具有波粒二象性，能够穿透多种物质，广泛应用于医学成像等领域。</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X光成像原理</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X光成像利用X射线的穿透力和不同组织对射线吸收差异，生成高对比度的影像。常用于骨骼检查，能清晰显示人体内部结构。</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X光应用与限制</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X光在医疗诊断中发挥重要作用，但长期或过量暴露可能增加患癌风险。需合理使用，并采取防护措施减少潜在危害。</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GB国家标准解读</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GB国家标准是中国国家标准化管理委员会制定的技术规范，旨在统一和提升产品质量、安全及环保等方面的标准。</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GB国家标准概述</a:t>
            </a:r>
            <a:endParaRPr sz="2100" b="1" i="0">
              <a:solidFill>
                <a:srgbClr val="0CBE7C"/>
              </a:solidFill>
              <a:latin typeface="微软雅黑" panose="020B0503020204020204" charset="-122"/>
            </a:endParaRPr>
          </a:p>
        </p:txBody>
      </p:sp>
      <p:sp>
        <p:nvSpPr>
          <p:cNvPr id="6" name="New shape"/>
          <p:cNvSpPr/>
          <p:nvPr/>
        </p:nvSpPr>
        <p:spPr>
          <a:xfrm>
            <a:off x="4430015" y="2878465"/>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执行GB国家标准有助于保障消费者权益，促进国际贸易，同时提高中国产品在国际市场的竞争力，推动产业升级。</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实施GB标准的重要性</a:t>
            </a:r>
            <a:endParaRPr sz="2100" b="1" i="0">
              <a:solidFill>
                <a:srgbClr val="0CBE7C"/>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企业应建立健全质量管理体系，加强对员工的培训，确保从原材料采购到生产各环节均符合GB标准要求，持续改进产品质量。</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如何有效执行GB标准</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ISO国际规范</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ISO国际规范概述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ISO国际规范旨在确保全球范围内产品和服务的质量和安全性。通过制定和更新一系列标准，ISO为组织提供指导和参考，促进国际贸易和技术交流。</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X光检测标准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在X光检测领域，ISO标准规定了设备性能、操作流程及安全要求，确保结果准确可靠，保护人员免受辐射伤害，提升行业整体水平。</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遵循ISO的重要性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遵循ISO国际规范对于企业而言至关重要，不仅提高产品质量和安全性，还能增强市场竞争力，促进国际合作与交流，推动行业持续发展。</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行业准入要求</a:t>
            </a:r>
            <a:endParaRPr sz="3000" b="1" i="0">
              <a:solidFill>
                <a:srgbClr val="000000"/>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行业准入基本条件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从事X光行业需具备相应的专业技能和知识，包括对X光技术的理解和操作能力。此外，还需通过相关的专业认证考试，确保从业者的专业素养和技术水平达到行业标准。</a:t>
            </a:r>
            <a:endParaRPr sz="1575" b="0" i="0">
              <a:solidFill>
                <a:srgbClr val="000000"/>
              </a:solidFill>
              <a:latin typeface="微软雅黑" panose="020B0503020204020204" charset="-122"/>
            </a:endParaRPr>
          </a:p>
        </p:txBody>
      </p:sp>
      <p:sp>
        <p:nvSpPr>
          <p:cNvPr id="5" name="New shape"/>
          <p:cNvSpPr/>
          <p:nvPr/>
        </p:nvSpPr>
        <p:spPr>
          <a:xfrm>
            <a:off x="4430015" y="1627200"/>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安全操作规范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X光设备的操作必须严格遵守安全操作规程，包括但不限于正确使用防护装备、避免非专业人员接触设备等。同时，应定期进行安全培训，提升从业人员的安全意识和应急处理能力。</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持续教育与培训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为跟上技术发展的步伐和提高服务质量，X光行业的从业者需参与持续教育和技能培训。这有助于他们掌握最新的技术动态和操作技巧，从而提供更安全、高效的服务。</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穿透性机制</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穿透性机制是X光成像技术的核心，通过电磁波穿透物体并形成影像，用于医学、工业等领域的内部结构观察。</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穿透性机制概述</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X光利用其高能量光子穿透人体或物体，因不同组织对X光吸收差异，形成可见的灰度图像，帮助诊断疾病及检测物体内部缺陷。</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X光穿透原理</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X光穿透效果受多种因素影响，包括物体密度、成分及厚度等。了解这些因素对优化成像质量和提高穿透能力至关重要。</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影响因素分析</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吸收差异原理</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吸收差异原理定义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吸收差异原理是指不同物质在X光下，根据其原子序数对X射线的吸收能力差异，导致影像中密度和对比度的变化。</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影响因素分析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X光成像质量受多种因素影响，包括物质种类、厚度、密度以及X射线的能量与角度等，这些因素共同决定了图像的清晰度和准确性。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应用领域介绍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吸收差异原理广泛应用于医学诊断、工业检测等领域，通过分析不同材料对X光的吸收特性，实现精确的非破坏性测试和疾病筛查。</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医学应用领域</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骨骼系统成像</a:t>
            </a:r>
            <a:endParaRPr sz="3000" b="1" i="0">
              <a:solidFill>
                <a:srgbClr val="000000"/>
              </a:solidFill>
              <a:latin typeface="微软雅黑" panose="020B0503020204020204" charset="-122"/>
            </a:endParaRPr>
          </a:p>
        </p:txBody>
      </p:sp>
      <p:sp>
        <p:nvSpPr>
          <p:cNvPr id="4" name="New shape"/>
          <p:cNvSpPr/>
          <p:nvPr/>
        </p:nvSpPr>
        <p:spPr>
          <a:xfrm>
            <a:off x="1558799" y="1627201"/>
            <a:ext cx="3031739" cy="3587381"/>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骨骼系统基础概述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骨骼系统由206块骨头组成，支撑身体结构，保护内脏器官，参与运动和造血功能。</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1"/>
            <a:ext cx="3040501" cy="3587381"/>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X光成像技术原理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X光通过穿透人体组织，因不同密度物质吸收量差异，形成黑白对比图像，清晰展示骨骼结构。</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040" y="1627200"/>
            <a:ext cx="3040530" cy="3587381"/>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X光在骨骼疾病诊断中的应用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利用X光可检测骨折、关节炎等病变，准确评估病情，指导治疗计划，是骨科疾病诊断重要工具。</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肺部疾病诊断</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肺部疾病概述</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肺部疾病包括肺炎、肺结核等，影响呼吸功能和整体健康。早期识别与干预对改善预后至关重要。</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X光在诊断中的作用</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X光检查是诊断肺部疾病的基本方法之一，通过影像分析帮助医生判断病变性质、范围及严重程度。</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X光图像解读技巧</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掌握X光图像的阅读技巧，如观察肺纹理、阴影位置等，对准确诊断肺部疾病具有重要意义。</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6040</Words>
  <Application>WPS 演示</Application>
  <PresentationFormat>全屏显示(4:3)</PresentationFormat>
  <Paragraphs>492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2025-10-09T10:38:00Z</dcterms:created>
  <dcterms:modified xsi:type="dcterms:W3CDTF">2025-10-09T10:38:23Z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1EF5DF61F7DA463FAE7B3A9404BABD16_12</vt:lpwstr>
  </property>
  <property fmtid="{D5CDD505-2E9C-101B-9397-08002B2CF9AE}" pid="3" name="KSOProductBuildVer">
    <vt:lpwstr>2052-12.1.0.22529</vt:lpwstr>
  </property>
</Properties>
</file>