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AR眼镜革新视觉交互体验</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虚实融合开启智能穿戴新时代</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低功耗芯片组</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低功耗芯片组是专为AR眼镜设计的微型处理器，通过优化电路和材料减少能耗，确保设备在长时间使用下保持高效稳定运行。</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低功耗芯片组概述</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采用先进的制程技术和节能设计，如动态电压调节、低功耗逻辑单元等，使得芯片能够在保证性能的前提下显著降低功耗。</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核心技术特点</a:t>
            </a:r>
            <a:endParaRPr sz="2100" b="1" i="0">
              <a:solidFill>
                <a:srgbClr val="0090F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随着可穿戴设备的普及，低功耗芯片组在AR眼镜中的应用前景广阔，有助于推动智能硬件的发展，满足用户对便携性和续航能力的双重需求。</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市场应用前景</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AR眼镜应用场景</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工业维修辅助</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实时数据展示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AR眼镜通过在工业场景中实时展示设备状态和维修信息，提升维修效率与准确性。</a:t>
            </a:r>
            <a:endParaRPr sz="1575" b="0" i="0">
              <a:solidFill>
                <a:srgbClr val="000000"/>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远程专家指导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维修人员佩戴AR眼镜时，可获取远程专家的即时指导和建议，解决复杂问题。</a:t>
            </a:r>
            <a:endParaRPr sz="1575" b="0" i="0">
              <a:solidFill>
                <a:srgbClr val="000000"/>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增强现实标记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AR眼镜利用增强现实技术在设备上标记关键部位和故障点，提高维修精准度。</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医疗手术导航</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医疗手术导航概述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医疗手术导航利用AR眼镜实时显示患者解剖结构及手术路径，提高手术精确性与效率。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关键技术与应用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AR眼镜集成高精度传感器与图像处理技术，实现术中三维重建与动态跟踪，辅助医生精准操作。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优势与挑战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AR导航显著提升手术安全性和成功率，但技术普及面临成本、设备兼容性等挑战需进一步解决。</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教育培训可视化</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教育培训中的AR应用</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AR技术在教育培训中通过三维图像和交互式体验，提升学习的直观性和趣味性，增强教学效果。</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提高学习效率</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AR眼镜提供即时信息反馈和互动模拟，帮助学生更快地理解和掌握复杂概念，从而提高学习效率。</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丰富教学资源</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借助AR眼镜，教师能够展示动态三维模型和实时数据，极大地丰富了教学资源，使课堂更加生动有趣。</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AR眼镜交互方式</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手势识别控制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手势识别技术概述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手势识别技术通过捕捉和分析用户手部动作，实现对AR眼镜的非接触式控制。该技术结合计算机视觉和深度学习算法，提高交互的自然性和准确性。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手势识别在AR眼镜中广泛应用于导航、游戏、教育等领域。其优势包括减少物理按钮依赖、提升用户体验和操作便捷性，推动AR技术的普及应用。</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技术挑战与发展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手势识别面临手部遮挡、光线变化等挑战，需不断优化算法以提升识别精度。未来，随着技术进步，手势识别将在AR眼镜中发挥更大作用。</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语音指令响应</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语音识别技术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语音识别是AR眼镜中的关键功能，通过麦克风捕捉用户的语音指令，并准确转换为文字信息，实现人机交互。</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自然语言处理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AR眼镜内置先进的自然语言处理系统，能够理解并执行复杂的语音命令，如导航、查询信息等，提升用户体验。</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实时反馈机制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当用户发出语音指令时，AR眼镜能快速响应并提供即时反馈，如显示结果、播放音频或启动特定应用，确保操作流畅。</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眼动追踪反馈</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眼动追踪技术概述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眼动追踪是通过监测用户眼球运动来获取视觉注意力和兴趣点的技术，广泛应用于AR眼镜中以提供更精准的用户体验。</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AR眼镜中的实际应用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利用眼动追踪反馈，AR眼镜能够识别用户的注视点，优化交互界面布局和信息呈现，提升使用过程中的信息传递效率。</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提升用户体验的策略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通过分析眼动数据，AR眼镜开发者可以调整交互设计，减少用户认知负荷，增强沉浸感和互动性，从而提升整体用户体验。</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AR眼镜行业挑战</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01</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AR眼镜技术原理</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02</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AR眼镜核心组件</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03</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AR眼镜应用场景</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04</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AR眼镜交互方式</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05</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AR眼镜行业挑战</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06</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AR眼镜发展趋势</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07</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AR眼镜生态构建</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08</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AR眼镜用户体验</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09</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AR眼镜安全规范</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10</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AR眼镜典型案例</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视场角限制问题</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视场角是指用户通过AR眼镜看到的实际景象范围，限制了用户的视野和感知能力，对用户体验有直接影响。</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视场角定义与影响</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AR眼镜的视场角受限于光学设计和显示技术，目前难以实现全视角覆盖，影响了其在多个场景的应用效果。</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技术限制原因</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研究新的光学材料和更高效的显示技术，以拓宽视场角，提升AR眼镜的实用性和用户体验是当前的主要研究方向。</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改善方向探讨</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续航能力瓶颈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续航能力现状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当前AR眼镜的电池续航时间普遍较短，无法满足长时间使用需求，这成为制约其广泛应用的主要技术瓶颈。</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用户影响分析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续航不足直接影响用户体验，导致频繁充电或更换设备，不仅增加成本还降低了工作效率和便利性。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解决方案探索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为解决续航问题，业界正通过优化硬件设计、采用高效能电池材料及提升能效比等策略，不断推进技术革新。</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佩戴舒适性优化</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人体工程学设计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采用符合人体工学的设计理念，AR眼镜的框架、重量分布和调整机制均经过精心设计，以确保长时间佩戴下用户的舒适度。</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轻量化材料应用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选用轻质高强度材料制造AR眼镜，有效减轻设备自重，同时确保结构的稳固性，减少对用户头部的压力，提高整体穿戴体验。</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调节系统优化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配备灵活的调节系统，包括鼻垫、头带等部分均可根据用户的具体头型进行调整，以实现最佳的贴合度和舒适感，适应不同用户的使用需求。</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AR眼镜发展趋势</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轻量化材料应用</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轻量化材料定义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轻量化材料指单位体积质量低、强度高的材料，适用于AR眼镜等便携设备，提升佩戴舒适度和使用便捷性。</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主要轻量化材料种类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包括碳纤维复合材料、铝合金、镁合金等，这些材料具有轻质高强、耐腐蚀等优点，广泛应用于AR眼镜制造中。</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轻量化材料优势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使用轻量化材料能显著减轻AR眼镜重量，提高用户佩戴的舒适度和长时间使用的可行性，同时保持设备的机械强度和耐用性。</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5G云端协同计算</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利用5G高带宽、低延迟特性，实现AR眼镜与云端的实时数据同步，提升协同工作效率。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5G云端计算概述</a:t>
            </a:r>
            <a:endParaRPr sz="2100" b="1" i="0">
              <a:solidFill>
                <a:srgbClr val="0090FF"/>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通过云端强大的计算和存储能力，实现复杂任务的高效处理，增强AR眼镜的实用性。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云端数据处理能力</a:t>
            </a:r>
            <a:endParaRPr sz="2100" b="1" i="0">
              <a:solidFill>
                <a:srgbClr val="0090FF"/>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在远程协作、教育培训等领域，5G云端协同计算使AR眼镜成为不可或缺的工具。</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协同工作场景应用</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多模态交互融合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视觉交互优化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通过增强现实技术，AR眼镜将虚拟信息与现实世界融合，提供直观、互动的视觉体验，提升用户操作便捷性和效率。</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语音控制集成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AR眼镜结合先进的语音识别技术，实现自然语言处理与理解，允许用户通过语音指令控制设备，增强人机交互的自然性。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手势识别扩展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利用高精度传感器和算法，AR眼镜支持精确的手势识别，使用户能够通过简单的手势完成复杂操作，提高交互的直观性和灵活性。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07</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AR眼镜生态构建</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开发者平台支持</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开发者平台概述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开发者平台为AR眼镜提供全面的技术支持，包括开发工具、文档及社区资源，助力开发者高效构建应用。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核心技能支持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涵盖图形渲染、交互设计、数据处理等关键技能，帮助开发者深入理解AR技术，快速提升开发能力。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社区与资源分享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提供丰富的在线教程、代码示例和问题解答，促进开发者交流，加速项目进度，共同推动AR眼镜技术的发展。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内容创作工具链</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内容创作工具概述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内容创作工具是AR眼镜中用于生成和编辑数字内容的应用软件，它允许用户在虚拟环境中创建文本、图像和视频等多媒体内容。</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工具链集成优势</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通过与AR系统的深度集成，内容创作工具链能够提供无缝的用户体验，实现实时预览和修改，极大地提高内容创作的效率和质量。</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应用场景示例</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AR眼镜的内容创作工具链广泛应用于教育、设计、旅游等行业，帮助专业人士在现实场景中叠加信息，增强互动性和体验感。</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AR眼镜技术原理</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行业标准化进程</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行业标准化进程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随着AR眼镜技术的飞速发展，其标准化成为行业关注的焦点。通过制定统一的技术规范和标准，旨在提高产品兼容性，促进技术创新和市场应用。</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AR眼镜关键技术标准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涉及光学显示、交互界面、数据处理等多个方面，确保设备在不同应用场景下的性能与用户体验达到最佳状态。</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安全与隐私保护标准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针对用户数据的安全与隐私保护问题，制定严格的技术标准，包括数据加密、访问控制等措施，以增强用户信任并保障个人信息安全。</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08</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AR眼镜用户体验</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沉浸感提升策略</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增强现实技术应用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通过AR眼镜，用户可在现实世界中叠加虚拟信息，广泛应用于教育、导航和游戏领域，极大提升用户体验。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高分辨率显示效果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AR眼镜采用高分辨率显示屏，确保图像清晰逼真，减少视觉疲劳，使用户享受更真实的沉浸感。</a:t>
            </a:r>
            <a:endParaRPr sz="1575" b="0" i="0">
              <a:solidFill>
                <a:srgbClr val="000000"/>
              </a:solidFill>
              <a:latin typeface="微软雅黑" panose="020B0503020204020204" charset="-122"/>
            </a:endParaRPr>
          </a:p>
        </p:txBody>
      </p:sp>
      <p:sp>
        <p:nvSpPr>
          <p:cNvPr id="6" name="New shape"/>
          <p:cNvSpPr/>
          <p:nvPr/>
        </p:nvSpPr>
        <p:spPr>
          <a:xfrm>
            <a:off x="7301229" y="1627200"/>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优化光学设计与舒适度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结合人体工程学设计，优化光学镜片与佩戴结构，减轻重量，提高佩戴舒适度，让用户长时间使用无负担。</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信息架构设计</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信息架构设计原则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信息架构设计需遵循用户体验至上、简洁直观和一致性原则，确保用户能够快速准确地获取所需信息。</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33"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界面布局与交互设计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良好的界面布局与交互设计是AR眼镜成功的关键。通过合理的空间利用和流畅的交互流程，提升用户操作的便捷性与舒适度。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7" y="1627201"/>
            <a:ext cx="3040532"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内容呈现与导航优化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高效的信息组织与导航设计有助于用户在AR眼镜中迅速找到所需内容。采用清晰的标签、目录及搜索功能，提高信息检索效率。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人机工程适配</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人体工学设计原理</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人机工程适配注重眼镜与用户头部的贴合度，通过优化框架结构和重量分布，减少佩戴时的不适感，提升长时间使用的舒适度。</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视觉舒适性优化</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调整镜片曲率和透光率，确保图像清晰且不过于刺眼，同时考虑色温调节，保护用户眼睛健康，提高信息读取效率。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交互界面友好性</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设计直观易用的操作界面，包括触控、语音指令等多种交互方式，确保用户能快速上手，有效执行任务，增强AR眼镜的实用性和用户体验。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09</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AR眼镜安全规范</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电磁兼容性标准</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电磁兼容性概述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电磁兼容性（EMC）指的是电子设备在特定环境中正常工作，同时不产生对其他设备有害的电磁干扰。</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EMC标准重要性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遵守EMC标准是确保AR眼镜在复杂电磁环境中稳定运行的关键，有助于提升产品质量和用户体验。</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AR眼镜EMC测试要求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AR眼镜需要通过一系列EMC测试，包括但不限于辐射发射、抗扰度测试等，以确保其电磁兼容性符合国际标准。</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视觉健康防护</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视觉疲劳防护策略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介绍AR眼镜在减少用户视觉疲劳方面的技术措施，如调节屏幕亮度、优化显示内容等。</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蓝光过滤功能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阐述AR眼镜内置蓝光过滤技术的重要性，有效降低长时间使用对眼睛的伤害。</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眼部健康管理建议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提供针对长期佩戴AR眼镜用户的眼部健康维护建议，包括定期休息和眼部锻炼方法。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数据隐私保护</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数据加密技术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通过高级加密标准（AES）等技术，确保AR眼镜收集的数据在传输和存储过程中得到严格保护，防止未授权访问。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权限管理机制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实施基于角色的访问控制（RBAC），确保只有授权用户才能访问敏感数据，有效防止数据泄露风险。</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8" y="1627202"/>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匿名化处理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对个人身份信息进行匿名化处理，降低数据被追踪的风险，同时保留数据分析的价值，保障用户隐私安全。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10</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AR眼镜典型案例</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光学显示系统</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光学显示系统概述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光学显示系统是AR眼镜的核心组件之一，负责将数字信息转化为用户可见的图像，通过透明显示屏或全息技术实现增强现实效果。</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关键技术解析</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AR眼镜的光学显示依赖于微型显示器、光学引擎和波导技术。微型显示器提供高分辨率图像，光学引擎优化图像质量，波导则确保光线正确传输至用户眼前。</a:t>
            </a:r>
            <a:endParaRPr sz="1575" b="0" i="0">
              <a:solidFill>
                <a:srgbClr val="000000"/>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用户体验优化策略</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为了提升用户体验，AR眼镜的光学显示系统需考虑亮度调节、色彩校正及视觉舒适度等因素。通过智能算法调整显示参数，实现个性化设置，满足不同用户需求。</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智能制造领域实践</a:t>
            </a:r>
            <a:endParaRPr sz="3000" b="1" i="0">
              <a:solidFill>
                <a:srgbClr val="000000"/>
              </a:solidFill>
              <a:latin typeface="微软雅黑" panose="020B0503020204020204" charset="-122"/>
            </a:endParaRPr>
          </a:p>
        </p:txBody>
      </p:sp>
      <p:sp>
        <p:nvSpPr>
          <p:cNvPr id="4" name="New shape"/>
          <p:cNvSpPr/>
          <p:nvPr/>
        </p:nvSpPr>
        <p:spPr>
          <a:xfrm>
            <a:off x="1558800" y="2878465"/>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AR技术在智能制造中提供实时数据叠加和导航功能，提高生产效率和安全性。</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智能制造中的AR应用</a:t>
            </a:r>
            <a:endParaRPr sz="2100" b="1" i="0">
              <a:solidFill>
                <a:srgbClr val="0090FF"/>
              </a:solidFill>
              <a:latin typeface="微软雅黑" panose="020B0503020204020204" charset="-122"/>
            </a:endParaRPr>
          </a:p>
        </p:txBody>
      </p:sp>
      <p:sp>
        <p:nvSpPr>
          <p:cNvPr id="6" name="New shape"/>
          <p:cNvSpPr/>
          <p:nvPr/>
        </p:nvSpPr>
        <p:spPr>
          <a:xfrm>
            <a:off x="4430015" y="2878466"/>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通过AR眼镜，技术人员能够直观查看设备内部结构，快速定位故障并进行维修操作。</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增强现实在设备维护中的优势</a:t>
            </a:r>
            <a:endParaRPr sz="2100" b="1" i="0">
              <a:solidFill>
                <a:srgbClr val="0090FF"/>
              </a:solidFill>
              <a:latin typeface="微软雅黑" panose="020B0503020204020204" charset="-122"/>
            </a:endParaRPr>
          </a:p>
        </p:txBody>
      </p:sp>
      <p:sp>
        <p:nvSpPr>
          <p:cNvPr id="8" name="New shape"/>
          <p:cNvSpPr/>
          <p:nvPr/>
        </p:nvSpPr>
        <p:spPr>
          <a:xfrm>
            <a:off x="7301229" y="2878466"/>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AR眼镜在员工培训和现场作业中提供虚拟指导和风险预警，有效降低事故发生率。</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提升培训与安全水平</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应急救援场景应用</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实时环境监测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在应急救援中，AR眼镜能够提供实时的环境数据，帮助救援人员快速了解灾害现场状况，做出准确判断。</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导航与定位辅助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AR眼镜可显示精确的地图和路径信息，辅助救援队伍在复杂环境中进行有效导航和定位，提高救援效率。</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远程协作支持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通过AR眼镜的实时视频传输功能，救援指挥中心可以实时获取现场情况，进行远程指导和决策支持。</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消费级产品迭代</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增强现实交互体验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AR眼镜通过先进的光学显示技术，将虚拟信息与现实世界无缝融合，提供沉浸式交互体验。用户可在现实世界中直观地获取虚拟信息，实现人机互动。</a:t>
            </a:r>
            <a:endParaRPr sz="1575" b="0" i="0">
              <a:solidFill>
                <a:srgbClr val="000000"/>
              </a:solidFill>
              <a:latin typeface="微软雅黑" panose="020B0503020204020204" charset="-122"/>
            </a:endParaRPr>
          </a:p>
        </p:txBody>
      </p:sp>
      <p:sp>
        <p:nvSpPr>
          <p:cNvPr id="5" name="New shape"/>
          <p:cNvSpPr/>
          <p:nvPr/>
        </p:nvSpPr>
        <p:spPr>
          <a:xfrm>
            <a:off x="4430015" y="1627200"/>
            <a:ext cx="2744215"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消费级产品迭代历程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从早期原型到如今的成熟消费级产品，AR眼镜经历了多次迭代升级。每一次更新都带来了更高的分辨率、更长的电池续航和更舒适的佩戴体验，满足消费者对高质量AR体验的需求。</a:t>
            </a:r>
            <a:endParaRPr sz="1575" b="0" i="0">
              <a:solidFill>
                <a:srgbClr val="000000"/>
              </a:solidFill>
              <a:latin typeface="微软雅黑" panose="020B0503020204020204" charset="-122"/>
            </a:endParaRPr>
          </a:p>
        </p:txBody>
      </p:sp>
      <p:sp>
        <p:nvSpPr>
          <p:cNvPr id="6" name="New shape"/>
          <p:cNvSpPr/>
          <p:nvPr/>
        </p:nvSpPr>
        <p:spPr>
          <a:xfrm>
            <a:off x="7301229" y="1627200"/>
            <a:ext cx="2744216" cy="35697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市场前景展望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AR眼镜作为新兴的科技产品，正逐渐被更多消费者所接受。随着技术的不断进步和应用场景的拓展，未来AR眼镜有望在教育、娱乐、医疗等多个领域发挥重要作用，成为改变人们生活方式的重要工具。</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传感器融合技术</a:t>
            </a:r>
            <a:endParaRPr sz="3000" b="1" i="0">
              <a:solidFill>
                <a:srgbClr val="000000"/>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传感器融合技术通过整合多个传感器数据，提供更精确的环境感知能力，是增强现实设备实现高精度定位和导航的关键。</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传感器融合技术概述</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包括卡尔曼滤波、粒子滤波等方法，这些算法能有效处理多源异构数据，提高系统的稳定性与准确性。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主要融合方法</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在AR眼镜中，传感器融合技术广泛应用于室内外定位、手势识别等场景，极大地提升了用户体验和应用范围。</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应用场景分析</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空间定位算法</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空间定位算法简介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空间定位算法是AR眼镜中实现真实环境与虚拟信息融合的关键技术，通过精确计算设备在三维空间中的位置和方向，确保虚拟内容的准确叠加。</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常见空间定位技术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AR眼镜常用的空间定位技术包括惯性导航、视觉SLAM等，每种技术都有其独特的优势和适用场景，共同支撑着设备的高效运行。</a:t>
            </a:r>
            <a:endParaRPr sz="1575" b="0" i="0">
              <a:solidFill>
                <a:srgbClr val="000000"/>
              </a:solidFill>
              <a:latin typeface="微软雅黑" panose="020B0503020204020204" charset="-122"/>
            </a:endParaRPr>
          </a:p>
        </p:txBody>
      </p:sp>
      <p:sp>
        <p:nvSpPr>
          <p:cNvPr id="6" name="New shape"/>
          <p:cNvSpPr/>
          <p:nvPr/>
        </p:nvSpPr>
        <p:spPr>
          <a:xfrm>
            <a:off x="7301229" y="3011879"/>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空间定位算法的挑战与未来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尽管空间定位技术已取得显著进展，但仍面临遮挡、动态环境等挑战。未来，随着技术的不断突破，AR眼镜的空间定位将更为精准和稳定。</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AR眼镜核心组件</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微型投影模组</a:t>
            </a:r>
            <a:endParaRPr sz="3000" b="1" i="0">
              <a:solidFill>
                <a:srgbClr val="000000"/>
              </a:solidFill>
              <a:latin typeface="微软雅黑" panose="020B0503020204020204" charset="-122"/>
            </a:endParaRPr>
          </a:p>
        </p:txBody>
      </p:sp>
      <p:sp>
        <p:nvSpPr>
          <p:cNvPr id="4" name="New shape"/>
          <p:cNvSpPr/>
          <p:nvPr/>
        </p:nvSpPr>
        <p:spPr>
          <a:xfrm>
            <a:off x="1558800" y="1627201"/>
            <a:ext cx="3040503" cy="3587380"/>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微型投影模组简介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微型投影模组是AR眼镜的关键部件，通过光学系统将数字图像投射到用户视野中，实现虚拟与现实的融合。</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14" cy="3587380"/>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微型投影模组技术特点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微型投影模组具备高分辨率、低延迟、广视角等特点，能够提供清晰、逼真的视觉效果，提升用户体验。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6" y="1627201"/>
            <a:ext cx="3040528" cy="3587380"/>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微型投影模组在AR眼镜中的应用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微型投影模组在AR眼镜中发挥着重要作用，为用户提供丰富的信息展示和交互方式，拓展了虚拟现实的应用范围。</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波导传输结构</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波导传输结构概述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波导传输结构是AR眼镜显示技术的核心，通过光学波导实现光信号的高效传输，确保图像质量与佩戴舒适度。</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波导类型及特点</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AR眼镜中常用的波导类型包括全息波导和几何波导，前者提供高分辨率图像，后者则在成本和体积上具有优势。</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波导材料选择</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波导材料的选择对AR眼镜的性能至关重要，常用材料有玻璃、塑料等，需考虑透光性、折射率等因素以优化显示效果。</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5852</Words>
  <Application>WPS 演示</Application>
  <PresentationFormat>全屏显示(4:3)</PresentationFormat>
  <Paragraphs>502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2025-09-30T09:59:00Z</dcterms:created>
  <dcterms:modified xsi:type="dcterms:W3CDTF">2025-09-30T09:59:41Z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3192ED20244047B8990C5F6BFCDE3CF9_12</vt:lpwstr>
  </property>
  <property fmtid="{D5CDD505-2E9C-101B-9397-08002B2CF9AE}" pid="3" name="KSOProductBuildVer">
    <vt:lpwstr>2052-12.1.0.22529</vt:lpwstr>
  </property>
</Properties>
</file>