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物联网驭动智能新纪元</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AI精准调控赋能万物互联</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智能决策系统设计</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智能决策系统利用人工智能技术，在物联网环境下实现自动化和智能化决策，提高决策效率与准确性。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智能决策系统概述</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核心包括机器学习、深度学习算法，通过大数据分析优化决策流程，确保实时响应与精准控制。</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核心技术应用</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设计中需解决数据安全、隐私保护及系统可靠性问题，确保智能决策系统的高效运行与用户信任。</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系统设计挑战</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物联智控融合机制</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边缘计算协同模式</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边缘计算简介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边缘计算是一种分布式计算模式，数据和处理能力分布在网络边缘，减少延迟，提高响应速度。在物联网控制AI中发挥关键作用。</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协同模式优势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边缘计算与AI结合，实现实时数据处理和智能决策，提升系统效率和稳定性。此模式适用于需快速响应的物联网应用环境。</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应用场景实例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在智能家居、智能制造等领域，边缘计算协同AI优化设备管理与操作流程，实现高效自动化控制，增强用户体验。</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云端大脑中枢功能</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实时数据处理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云端大脑中枢通过高速网络接收物联网设备上传的数据，进行即时分析处理，确保控制指令的快速响应和准确性。</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2672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智能决策支持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利用先进的算法和机器学习技术，云端大脑中枢对海量数据进行深度挖掘，提供精准的预测与决策支持，优化资源配置。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17" cy="32672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远程监控与管理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实现对物联网设备的远程监控与管理，用户可通过云平台查看设备状态、调整参数设置，保障系统高效稳定运行。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实时反馈闭环系统</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实时反馈闭环系统概述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实时反馈闭环系统是物联网控制AI中的核心部分，通过持续监测环境变化，自动调整设备运行状态，确保系统稳定高效运行。</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关键技术与实现</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该系统依赖于先进的传感器技术、数据处理算法及智能决策模型，实现对物理世界的精准感知、快速响应和动态优化，提升整体效能。</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应用场景与优势</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广泛应用于智能制造、智慧城市、农业监控等领域，实时反馈闭环系统能显著提高资源利用率，减少能耗，增强系统安全性与可靠性。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典型应用场景展示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工业自动化升级</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工业自动化升级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随着物联网和AI技术的融合，工业自动化正经历前所未有的变革。通过实时数据监控与智能决策系统，实现生产过程的高度灵活与效率优化。</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智能制造核心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智能制造是工业自动化升级的核心，依托AI算法优化生产流程，减少人为错误，提高产品质量与生产效率，满足个性化定制需求。</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AI在预测维护中的应用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AI技术通过分析设备运行数据，能够准确预测设备故障，实施预防性维护，有效降低停机时间及维修成本，保障生产线持续高效运行。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智慧城市管理方案</a:t>
            </a:r>
            <a:endParaRPr sz="3000" b="1" i="0">
              <a:solidFill>
                <a:srgbClr val="FFFFFF"/>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智慧城市管理方案概述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基于物联网与人工智能技术，构建高效、智能的城市管理系统，实现城市资源优化配置及环境持续改善。</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核心技能应用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利用物联网感知设备收集数据，AI算法分析处理信息，实现交通调控、能源管理等，提升城市运行效率和居民生活质量。</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实施效益展望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通过智能化管理方案，预期减少资源浪费，降低环境污染，增强城市应急管理能力，推动可持续发展目标的实现。</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智能家居交互实例</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智能照明系统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通过语音或移动应用控制家中照明，实现自动化调节，提升居住舒适度和能源利用效率。</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温度自动调节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智能家居系统根据室内外温差及用户设定偏好，自动调整空调温度，创造舒适居住环境。</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安防监控整合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将摄像头、烟雾报警器等安全设备联网，实时监控家居安全状况，并可通过手机远程查看与报警。</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关键技术挑战分析</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01</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物联网基础概念</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02</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AI技术核心要素</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03</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物联智控融合机制</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04</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典型应用场景展示</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05</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关键技术挑战分析</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FFD8AE"/>
                </a:solidFill>
                <a:latin typeface="微软雅黑" panose="020B0503020204020204" charset="-122"/>
              </a:rPr>
              <a:t>06</a:t>
            </a:r>
            <a:endParaRPr sz="1575" b="1">
              <a:solidFill>
                <a:srgbClr val="FFD8AE"/>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数据安全防护策略</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采用先进的加密算法对传输和存储的数据进行保护，确保数据在传输过程中不被截获、篡改。</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数据加密技术</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通过多因素认证方式提高系统安全性，包括密码、生物识别等手段，防止未经授权的访问。</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身份认证机制</a:t>
            </a:r>
            <a:endParaRPr sz="2100" b="1" i="0">
              <a:solidFill>
                <a:srgbClr val="FFD8A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定期进行系统安全检查和日志审计，及时发现并响应潜在的安全威胁，保障物联网控制系统的安全运行。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安全审计与监控</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低延迟通信保障</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低延迟通信技术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低延迟通信是物联网控制AI的核心，通过优化网络结构与协议，实现数据快速传输与处理，保障实时控制。</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5G在物联网中的作用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5G技术支持高速率、低时延的数据传输，是实现物联网设备间高效通信的关键，为AI控制提供强大支撑。</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边缘计算的应用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边缘计算将数据处理从云端移至网络边缘，减少数据传输时间，有效降低延迟，提升物联网控制系统的反应速度。</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多协议兼容难题</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多协议兼容挑战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物联网设备因使用不同通信协议而难以统一控制，这增加了系统集成的复杂性和成本，成为物联网发展的主要障碍之一。</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技术兼容性问题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各设备制造商采用不同技术标准，导致物联网生态系统中存在兼容性问题，影响设备间的互操作性及数据共享效率。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解决方案探讨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为解决多协议兼容难题，需要开发支持多种协议的中间件或网关，实现不同网络协议间的无缝转换，提升系统的灵活性和扩展性。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未来发展趋势展望</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AIoT生态构建方向</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物联网与AI的融合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探讨物联网和人工智能结合的技术路径，通过数据驱动实现智能决策和自动化控制，提升系统效率和响应速度。</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构建AIoT生态系统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介绍如何构建一个包含传感器、执行器、云平台等组件的全面AIoT生态系统，实现跨设备、跨平台的无缝协作。</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AIoT应用场景探索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分析AIoT在智能家居、工业自动化、智慧城市等领域的应用案例，展示其带来的创新解决方案和潜在价值。</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数字孪生技术融合</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数字孪生技术通过创建物理实体的虚拟副本，实现对现实环境的实时监控与模拟，为物联网控制AI提供数据支持。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数字孪生技术概述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结合物联网与AI，数字孪生可优化资源分配、预测设备故障并提高决策效率，极大提升智能制造和智慧城市的管理水平。</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融合应用价值</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尽管数字孪生技术前景广阔，但在数据安全、隐私保护等方面仍面临挑战。未来需加强跨领域合作，推动技术创新与应用普及。</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实施挑战与展望</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自主进化系统研发</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自主进化系统概述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自主进化系统是物联网控制AI中的关键组成部分，通过不断学习和适应环境变化，实现设备的自动化和智能化管理。</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关键技术与方法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该系统采用机器学习、深度学习等先进技术，结合传感器数据，实时分析并调整运行策略，提升系统的自适应能力和效率。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应用前景与挑战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自主进化系统在智能家居、工业自动化等领域展现出巨大潜力，但也面临数据安全、算法优化等挑战，需要持续研究和创新。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物联网基础概念</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感知层架构解析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感知层架构概述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感知层是物联网控制AI中负责收集环境数据的关键部分，通过传感器实现对物理世界的实时监控，为后续数据处理提供基础。</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关键技术与组件</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包括各类传感器、数据采集单元和通信模块，这些技术保证了感知层的高效运作，确保数据准确、及时地传输到处理中心。</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应用场景与挑战</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感知层广泛应用于智能家居、工业自动化等领域，面临数据准确性、系统稳定性等挑战，需不断优化以适应复杂多变的应用场景。</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网络传输协议类型</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物联网设备间通信需标准化协议，如MQTT、CoAP等。这些协议确保数据高效、安全传输，支撑智能控制与管理。</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物联网协议概述</a:t>
            </a:r>
            <a:endParaRPr sz="2100" b="1" i="0">
              <a:solidFill>
                <a:srgbClr val="FFD8A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MQTT（消息队列遥测传输）轻量级发布/订阅模式，适用于低带宽高延迟网络环境，实现实时远程监控与控制。</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MQTT协议详解</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CoRE（受限制应用协议）专为受限设备设计，支持UDP传输，简化资源要求，适合物联网边缘计算场景下的数据传输。</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CoAP协议优势</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终端设备互联原理</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物联网设备互联基础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物联网设备互联基于标准协议，如MQTT、CoAP等，实现设备间的信息交换和协同工作。确保数据在各种网络环境中安全传输。</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数据通信原理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终端设备通过无线或有线方式进行数据传输，利用TCP/IP、HTTP等网络协议完成数据的发送与接收，保障通信的可靠性和效率。</a:t>
            </a:r>
            <a:endParaRPr sz="1575" b="0" i="0">
              <a:solidFill>
                <a:srgbClr val="FFFFFF"/>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智能控制算法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采用机器学习算法，对收集的数据进行分析处理，实现设备的自动化控制。通过不断学习和优化，提高控制的准确性和响应速度。</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AI技术核心要素</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机器学习算法应用</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监督学习算法应用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在物联网控制系统中，监督学习算法通过训练数据进行模型构建，实现对设备状态的准确预测与控制。</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无监督学习算法应用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无监督学习算法用于发现物联网系统中的数据模式和关联，帮助识别潜在问题并优化系统性能。</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强化学习算法应用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强化学习算法通过奖励机制指导AI在物联网环境中做出最优决策，提高系统的自适应能力和效率。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数据处理与建模方法</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数据处理技术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物联网设备收集的大量数据需要通过先进的数据处理技术进行有效分析，包括数据清洗、归一化等步骤，以确保数据质量，为后续建模提供坚实基础。</a:t>
            </a:r>
            <a:endParaRPr sz="1575" b="0" i="0">
              <a:solidFill>
                <a:srgbClr val="FFFFFF"/>
              </a:solidFill>
              <a:latin typeface="微软雅黑" panose="020B0503020204020204" charset="-122"/>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机器学习模型构建</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利用机器学习算法构建预测和分类模型，是物联网控制AI的核心环节。通过训练模型识别模式与趋势，实现对环境或系统的智能控制与优化。</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模型评估与优化</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模型性能的持续评估和优化是确保物联网控制AI系统稳定运行的关键。采用交叉验证、A/B测试等方法，不断调整参数，提高模型的准确性和鲁棒性。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2"/>
            <a:ext cx="39600" cy="78481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3577</Words>
  <Application>WPS 演示</Application>
  <PresentationFormat>全屏显示(4:3)</PresentationFormat>
  <Paragraphs>306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2025-10-01T03:27:00Z</dcterms:created>
  <dcterms:modified xsi:type="dcterms:W3CDTF">2025-10-01T03:26:49Z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A4C9892320B44DB1A9696F6AF0DE2996_12</vt:lpwstr>
  </property>
  <property fmtid="{D5CDD505-2E9C-101B-9397-08002B2CF9AE}" pid="3" name="KSOProductBuildVer">
    <vt:lpwstr>2052-12.1.0.22529</vt:lpwstr>
  </property>
</Properties>
</file>