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超声波清洗机技术解析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高效清洁原理与应用拓展</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换能器作用</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换能器是一种将一种能量形式转换为另一种能量形式的装置，在超声波清洗机中，它将电能转换为机械振动。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换能器定义</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换能器通过其内部的压电材料响应电信号，产生高频振动，这些振动传递到清洗槽内的液体中，形成超声波，从而清洁物品表面。</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工作原理</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换能器的性能直接影响超声波清洗机的清洗效果和效率，包括其频率、功率及耐久性等因素，是决定设备质量的关键部件。</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性能影响</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发生器功能</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发生器基本功能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超声波清洗机的发生器通过高频振动产生超声波，这些声波在水中传播时形成微小气泡，这些气泡在闭合时释放能量，实现对物体的深层清洁。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频率调节能力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发生器具备多种频率输出选项，可根据不同材质和污垢程度调整频率，以达到最佳清洁效果。高频率适用于精细部件，低频率则适合大面积或粗糙表面。</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功率控制机制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发生器的功率可调，用户可以根据需要选择适当的功率水平，既能保证高效清洁，又能避免因过高功率导致的损伤或能耗浪费。</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主要应用领域</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工业制造清洗</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超声波清洗机简介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超声波清洗机利用高频声波产生微气泡，通过气泡爆炸产生的强烈冲击波去除工业零件表面污垢，广泛应用于精密制造行业。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清洗效果与优势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超声波清洗能有效清除难以触及的微小缝隙和复杂形状部件上的污垢，相比传统清洗方法具有高效、节能、环保等显著优势。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随着技术发展，超声波清洗已不仅限于机械制造领域，还拓展至医疗、电子、珠宝等行业，成为现代工业生产中不可或缺的清洗设备。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医疗器具消毒</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超声波清洗原理</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利用高频声波产生的空化效应，使液体中形成微小气泡，这些气泡在崩溃时产生强大冲击力，有效去除医疗器具表面的污垢和微生物。</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消毒效果显著</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超声波清洗机通过物理方式彻底清除细菌、病毒等病原体，相比传统化学消毒方法，更加环保且不残留有害化学物质，提高医疗器具安全性。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操作简便快捷</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设备设计人性化，操作界面友好，一键启动即可自动完成清洗消毒全过程，节省大量人力物力，提高工作效率，确保医疗器具快速投入使用。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技术优势分析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高效清洁能力</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超声波清洗原理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通过高频声波产生微小气泡，在闭合时释放能量，实现对物体表面污垢的强力剥离与清洁。</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清洁效果对比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与传统清洗方法相比，超声波清洗机能更彻底地清除复杂形状和微小缝隙中的污渍，提高清洁效率。</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应用范围广泛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适用于精密仪器、医疗器械及珠宝首饰等高端产品的深度清洁，确保物品表面的卫生与安全。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环保节能特点</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环保节能优势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超声波清洗机利用高频声波去除污垢，无需使用化学清洁剂，有效减少环境污染。同时，其高效能设计确保低能耗运行，符合现代节能减排需求。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水资源循环利用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该设备通过精确控制水流和温度，实现清洗过程中的水资源循环利用，极大降低了水的消耗量，体现了对自然资源的珍惜与保护。</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绿色制造材料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超声波清洗机的制造采用环保材料和工艺，不仅减少了生产过程中的碳排放，也保证了产品在使用后易于回收处理，进一步促进环境保护。</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设备选型要素</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频率参数选择</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超声波频率定义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超声波清洗机中的频率参数，指的是超声波在液体介质中传播的振动频率，通常以千赫兹（KHz）为单位。</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选择依据</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频率的选择取决于被清洗物品的性质、污垢类型及清洗效率需求。高频率适用于精密零件，低频率则适合大面积或顽固污渍。</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频率范围</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一般商用超声波清洗机的频率范围在20kHz至100kHz之间，特殊应用可能使用更高或更低频率的设备。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超声波清洗机概述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工作原理详解</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核心组件构成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主要应用领域</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技术优势分析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设备选型要素</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操作维护指南</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常见故障排查</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09</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10</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功率匹配原则</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在超声波清洗机中，功率与清洗效果密切相关。合理匹配可确保设备高效运行，避免过度或不足的功率导致资源浪费或清洁效果不佳。</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功率匹配的重要性</a:t>
            </a:r>
            <a:endParaRPr sz="2100" b="1" i="0">
              <a:solidFill>
                <a:srgbClr val="01CC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选择超声波清洗机的功率时，需考虑清洗对象、污垢程度和所需时间等因素。适当调整功率设置，可以优化清洗过程，提高效率和质量。</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功率选择的考虑因素</a:t>
            </a:r>
            <a:endParaRPr sz="2100" b="1" i="0">
              <a:solidFill>
                <a:srgbClr val="01CC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通过调整电源输出和频率设置等方式，可以灵活控制超声波清洗机的功率。定期检查和维护设备，确保其性能稳定，以适应不同清洗任务的需求。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功率调节的方法</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操作维护指南</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正确使用方法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选择适合的清洗剂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根据超声波清洗机的使用目的和清洗对象，选择合适的清洗剂至关重要。正确的清洗剂能有效提高清洁效果，确保设备运行稳定。</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调整适当的功率设置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不同的清洗任务需要不同的功率水平。用户应根据清洗物品的材质、尺寸以及污垢程度，调整设备的功率设置，以达到最佳清洗效果。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定期维护与检查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为确保超声波清洗机的长期有效使用，应定期进行设备维护和性能检查。包括清洁换能器、检查电源线等，预防故障发生。</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日常保养要点</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定期检查电源线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超声波清洗机使用前需确保电源线无损伤、插头接触良好，避免因线路问题导致的安全隐患。</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清洁外壳及过滤器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定期清理设备外壳灰尘和过滤器杂质，保持内部元件清洁，防止影响机器性能和延长使用寿命。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检查液位传感器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定期检测液位传感器是否工作正常，及时更换损坏的部件，确保机器在最佳状态下运行，提高清洗效果。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常见故障排查</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异常噪音处理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通过分析超声波清洗机的运行数据，结合声音特征识别，快速定位噪音来源，为后续处理提供依据。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异常噪音识别方法</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对识别出的异常噪音进行深入分析，确定是机械磨损、电气故障还是其他原因导致，以便采取针对性措施。</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噪音原因分析</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根据噪音原因，制定相应的解决策略，包括调整设备参数、更换损坏部件或进行维修，确保设备恢复正常。</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解决策略制定</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清洗效果下降应对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检查清洗液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定期检查超声波清洗机的清洗液，确保其清洁度和浓度符合标准。清洗液的污染或浓度降低都会直接影响清洗效果。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更换过滤器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根据使用频率和维护手册的建议，及时更换清洗机内的过滤器。堵塞的过滤器会减少超声波的传播效率，从而降低清洗效果。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调整功率设置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根据清洗对象和要求，适当调整超声波清洗机的功率设置。过低或过高的功率都可能影响清洗效果，需根据具体情况进行微调。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行业应用案例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汽车零部件清洗实例</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汽车零部件清洗应用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超声波清洗机在汽车制造中用于清洗精密零部件，如发动机部件、变速箱组件等，有效去除油污和杂质，提高零件清洁度。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清洗效率与效果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采用超声波技术进行汽车零部件清洗，相比传统方法，清洗效率更高，能深入微小缝隙，彻底清除污染物，保证零件表面光洁。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环保与节能优势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超声波清洗机使用较少的清洗剂和能源消耗，减少环境污染和运营成本，符合现代制造业对绿色生产的要求，实现经济效益与环境保护双赢。</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精密仪器维护方案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精密仪器维护概述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超声波清洗机是精密仪器维护中不可或缺的工具，能有效去除设备内部的微小颗粒和污垢，保障设备性能和延长使用寿命。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维护步骤与技巧</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定期使用超声波清洗机进行清洗，包括拆卸、预洗、主洗和干燥等步骤。掌握正确的操作方法和技巧，可以提高清洗效率和效果。</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常见问题与解决方案</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在超声波清洗过程中可能会遇到清洗不彻底、设备损坏等问题。通过分析原因并采取相应的解决措施，如调整清洗参数、更换配件等，以确保清洗质量和设备安全。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超声波清洗机概述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未来发展趋势</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1774800" y="2597515"/>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3639829"/>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597515"/>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639829"/>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新材料适应性研究</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新材料适应性研究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探究超声波清洗机在新材料表面的清洁效果，通过实验验证其对各种材料（如塑料、金属）的适应性。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超声波频率优化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根据不同材料的物理特性调整超声波频率，以实现最佳的清洗效果和最低的材料损伤风险。</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清洗参数调整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研究不同功率、时间及温度等参数对新材料表面清洁质量的影响，寻找最优清洗方案。</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超声波清洗机定义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超声波清洗机是一种利用高频声波产生气泡，通过气泡破裂产生的冲击力来清洁物件表面的设备。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工作原理解析</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超声波通过换能器转换为机械振动，在液体中形成微小气泡，气泡爆破瞬间释放能量，达到高效清洁目的。</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应用领域概览</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超声波清洗机广泛应用于精密仪器、医疗器械、电子零件等领域，凭借其高效、环保的特性受到广泛欢迎。</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超声波清洗技术起源于20世纪40年代，最初用于军事和工业领域。随着技术的发展，逐渐应用于民用领域。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超声波清洗机起源</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从初步应用到成熟发展，超声波清洗机经历了多个阶段。包括技术研发、产品创新和市场拓展等关键时期。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发展阶段概述</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目前，超声波清洗机已广泛应用于医疗、电子、珠宝等多个行业，成为重要的清洁设备之一。</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现代应用现状</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工作原理详解</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空化效应机制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空化效应定义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空化效应是指在液体中由于超声波振动产生气泡，这些气泡在压力变化下快速生成和崩溃，从而对清洗物表面产生强烈冲击。</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空化效应的物理机制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当超声波在液体中传播时，其能量使得液体分子交替压缩和拉伸，形成负压区，促使液体内部产生微小真空泡，即空化核。</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空化效应的应用价值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空化效应广泛应用于超声波清洗机中，通过高频振动产生的气泡破裂，有效去除物体表面的污垢和油脂，提高清洁效率与质量。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声波传播特性</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超声波传播原理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超声波是一种频率高于20kHz的声波，通过介质（如水或空气）传播，具有方向性好、穿透力强等特点。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清洗效率影响因素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超声波清洗机的清洗效率受多种因素影响，包括声波频率、振幅、清洗时间及被清洗物体的性质等。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应用范围与优势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超声波清洗广泛应用于精密仪器、医疗器械等领域，以其高效、环保的优势获得广泛应用。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核心组件构成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3800</Words>
  <Application>WPS 演示</Application>
  <PresentationFormat>全屏显示(4:3)</PresentationFormat>
  <Paragraphs>371</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2025-10-09T10:29:00Z</dcterms:created>
  <dcterms:modified xsi:type="dcterms:W3CDTF">2025-10-09T10:28:56Z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D0CB226409514BAD983257F0A9C67C99_12</vt:lpwstr>
  </property>
  <property fmtid="{D5CDD505-2E9C-101B-9397-08002B2CF9AE}" pid="3" name="KSOProductBuildVer">
    <vt:lpwstr>2052-12.1.0.22529</vt:lpwstr>
  </property>
</Properties>
</file>