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创新驱动发展新动能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科技赋能产业升级路径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效率提升维度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通过优先级排序和任务分解，有效分配工作时间，提升个人效率。合理规划工作与休息，保持高效工作状态。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时间管理技巧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分析并简化工作流程，消除不必要的步骤，实现流程自动化。利用现代技术工具支持，提高团队协作效率。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工作流程优化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鼓励团队成员不断学习和适应新技术、新方法。通过定期培训和知识分享，保持团队的竞争力和创新能力。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持续学习与适应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成本优化空间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成本结构分析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对现有成本结构进行详细审查，识别可优化的环节和领域，为成本控制提供依据。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供应链管理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通过重新评估供应商关系、采购策略和库存管理，实现成本的有效降低和资源利用最大化。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能源消耗优化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分析能源使用情况，采取节能技术和改进措施，减少不必要的能源支出，提升整体能效。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实施路径规划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基础架构搭建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基础架构设计原则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在搭建基础架构时，需遵循模块化、可扩展性与安全性等原则，确保系统稳定高效运行。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关键组件选择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根据业务需求选择合适的硬件和软件组件，如服务器、数据库、中间件等，以构建高效能的基础架构。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持续优化策略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定期评估并优化基础架构性能，包括资源分配、负载均衡等方面，以提升整体系统的响应速度和稳定性。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模型训练要点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数据质量重要性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高质量数据是模型训练的基础，直接影响模型准确性和泛化能力。需确保数据完整性、一致性和代表性，以提升模型性能。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模型选择与调参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根据任务需求选取合适模型架构，通过调整超参数优化模型性能。合理配置可显著提升模型在特定任务上的表现。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过拟合与正则化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防止模型过拟合关键在于引入正则化技术，如L1/L2正则化、Dropout等，增强模型泛化能力，使其对未知数据有良好预测。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挑战应对策略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数据质量管控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数据清洗与预处理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对原始数据进行清理，去除噪声、纠正错误和填补缺失值等操作。这是提升数据质量的关键步骤，确保后续分析的准确性和可靠性。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数据一致性校验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检查数据在不同来源或时间点上的一致性，确保数据的可比性和准确性。通过校验可以及时发现并修正数据中的矛盾和异常现象。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数据质量控制标准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建立一套完善的数据质量控制标准，包括数据格式、完整性、准确性等方面。通过标准化管理，提高数据整体质量，为数据分析提供坚实基础。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算力资源调配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算力资源调配概述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算力资源调配是管理计算资源的过程，包括分配、优化和监控，以实现高效利用。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算力需求预测方法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通过历史数据分析与机器学习技术，准确预测未来算力需求，为资源调配提供依据。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智能调度策略应用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引入人工智能算法，实现动态调整算力分配，提升系统响应速度和资源利用率。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技术创新方向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云计算与大数据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云计算和大数据技术通过提供高效数据处理能力，支持企业实现数据驱动决策。这些技术正推动各行各业向智能化转型。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物联网应用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物联网技术通过连接物理设备到互联网，实现设备的智能监控与控制。它在智能家居、智慧城市等领域展现了巨大潜力和应用前景。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5G通信技术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5G通信技术以其高速率、低延迟特点，为物联网、虚拟现实等新兴领域提供了强大支撑。它正在重塑现代通信网络架构。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A2A概念解析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应用场景剖析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优势特征归纳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实施路径规划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挑战应对策略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0FFF8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产业融合前景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随着科技进步，不同产业间的界限逐渐模糊，形成新的业态与模式，如互联网+、智能制造等，推动了经济结构优化升级。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产业融合趋势分析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产业融合为传统行业带来转型升级的机会，但同时也面临技术革新、市场竞争加剧等挑战，需要企业加强创新能力和适应性。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创新驱动下的挑战与机遇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政府通过制定相关政策支持新兴产业发展，促进产业链上下游协同合作，为产业融合提供了良好的外部环境和发展条件。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政策环境对产业融合的影响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A2A概念解析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技术定义阐述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技术定义阐述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技术是指人类在改造自然和自身过程中所创造的各种手段和方法，包括但不限于工具、设备、工艺等。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技术分类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根据功能和应用范围的不同，技术可分为生产技术、生活技术、军事技术等多个类别。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技术发展趋势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随着科技的进步和社会的发展，技术的更新换代速度不断加快，新兴技术如人工智能、区块链等正引领着未来的发展方向。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核心原理说明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核心原理是A2A模型中的基础，涉及数据预处理、特征选择及模型训练等关键环节。这些步骤确保模型能够有效学习并预测目标变量。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核心原理解析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A2A模型采用先进的机器学习算法和深度学习技术，如神经网络和决策树，以实现高效的数据分析和模式识别。这些技术的应用提升了模型的性能和准确性。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A2A模型广泛应用于自然语言处理、图像识别等领域。其强大的数据处理能力和高精度预测能力，使其在商业智能分析和科学研究中展现出显著优势。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应用场景与优势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应用场景剖析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行业领域覆盖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科技行业覆盖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科技行业包括人工智能、大数据、云计算等，是推动社会进步的关键力量。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医疗健康领域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医疗健康领域通过技术创新提升医疗服务质量，如远程医疗、智能诊断等应用广泛。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教育技术发展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教育技术领域利用信息技术优化教育资源分配，促进个性化学习，提高教育效率和效果。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典型用例展示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在线教育平台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在线教育平台利用A2A技术，提供个性化学习方案，实现教育资源的最优分配。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智能客服系统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智能客服系统通过自然语言处理，实现高效、准确的客户服务，提升用户体验。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智能推荐系统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智能推荐系统根据用户行为和偏好，精准推送内容，提高用户满意度和参与度。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优势特征归纳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WPS 演示</Application>
  <PresentationFormat>全屏显示(4:3)</PresentationFormat>
  <Paragraphs>231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2025-10-09T09:51:00Z</dcterms:created>
  <dcterms:modified xsi:type="dcterms:W3CDTF">2025-10-09T09:51:30Z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FF147B59C88A4BDEB45FAC4A3EAD7728_12</vt:lpwstr>
  </property>
  <property fmtid="{D5CDD505-2E9C-101B-9397-08002B2CF9AE}" pid="3" name="KSOProductBuildVer">
    <vt:lpwstr>2052-12.1.0.22529</vt:lpwstr>
  </property>
</Properties>
</file>