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mRNA疫苗革新医疗领域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开启精准免疫新篇章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快速响应能力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通过mRNA技术，快速设计并生产出针对特定病原体的疫苗，有效缩短了传统疫苗的开发周期。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mRNA疫苗研发速度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建立专门的生产线和团队，实现对突发疫情的快速响应，保障疫苗供应。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应急生产机制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加强国际间的科研合作，共享数据、技术和资源，共同推进疫苗的研发和生产。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国际合作与协调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高效免疫效果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高效mRNA疫苗介绍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mRNA疫苗通过将遗传信息传递给细胞，促使其产生特定蛋白质，从而激活免疫系统。此技术为快速应对疫情提供了创新方案。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免疫响应机制分析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mRNA疫苗能精准指导免疫系统识别并攻击病原体，实现高效免疫应答。其快速启动免疫反应的特性，有效提升疫苗的防护效果。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临床研究与应用成效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多项临床试验表明，mRNA疫苗在预防COVID-19方面显示出极高保护效力，且副作用轻微，为全球公共卫生安全作出了重要贡献。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生产工艺流程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质粒构建环节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质粒选择与设计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选择合适的宿主菌株和质粒是构建mRNA疫苗的基础，需考虑其复制效率、表达能力及安全性。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插入序列优化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对目的基因进行序列优化，确保其在宿主细胞中的高效转录和翻译，同时避免潜在的免疫原性问题。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重组质粒构建与验证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通过分子克隆技术将优化后的基因片段插入到质粒中，并通过PCR、测序等方法验证其正确性和完整性。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体外转录技术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体外转录技术概述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体外转录技术是一种在细胞外环境中，利用DNA模板合成RNA分子的方法。此技术为mRNA疫苗的生产提供了关键步骤，确保了高效的病毒抗原表达和疫苗安全性。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关键技术与应用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体外转录技术涉及精确控制RNA合成的多种参数，包括温度、时间和反应条件。该技术不仅用于生产疫苗，还广泛应用于基因治疗、药物研发等领域。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面临的挑战与未来趋势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尽管体外转录技术在疫苗生产中发挥了重要作用，但仍面临提高产量、降低成本和优化稳定性等挑战。未来，随着技术进步，预计该技术将在生物制药领域展现更大的潜力。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临床应用现状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获批适应症范围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获批适应症概览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目前mRNA疫苗主要获批用于预防新冠病毒引起的COVID-19，为全球公共卫生安全做出重大贡献。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临床试验与验证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在获得批准之前，mRNA疫苗经历了严格的临床试验和安全性验证，确保其有效性和安全性。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未来潜在应用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mRNA技术不仅应用于COVID-19疫苗，还可能扩展到其他传染病及癌症治疗领域，具有广阔的发展前景。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接种人群覆盖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接种人群覆盖范围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mRNA疫苗的接种主要针对成人及青少年，特别适用于高风险群体，如老年人和慢性病患者。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特殊人群接种考量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在接种mRNA疫苗前，需评估孕妇、哺乳期妇女等特殊人群的风险与收益，确保接种安全有效。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接种后的监测与反馈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接种mRNA疫苗后，需密切监测接种者的身体反应，及时收集并分析数据，以优化疫苗接种策略。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安全性评估体系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不良反应监测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不良反应类型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mRNA疫苗常见的不良反应包括注射部位疼痛、发热、疲劳等，通常为轻微且短暂。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监测体系构建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通过建立全国性的不良反应监测系统，收集和分析数据，以评估mRNA疫苗的安全性。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应对策略制定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根据监测结果，及时调整疫苗接种方案，并制定相应的预防和缓解不良反应的措施。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工作机制解析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研发优势特点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生产工艺流程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临床应用现状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安全性评估体系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储存运输要求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未来发展方向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行业挑战应对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全球合作态势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长期跟踪研究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通过跟踪研究，评估mRNA疫苗在接种后不同时间点的免疫持久性及抗体水平变化，为后续疫苗接种策略提供科学依据。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长期免疫效果分析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持续监控接种者长期健康状况，特别是罕见不良反应的发生率，确保疫苗的安全性和公共卫生安全。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安全性监测与评估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分析不同人群接种后的免疫覆盖率和群体免疫形成情况，探讨实现广泛保护所需的疫苗接种比例和时间框架。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群体免疫构建进展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储存运输要求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冷链管理标准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冷链管理的重要性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对于mRNA疫苗而言，确保其在储存和运输过程中的温度控制至关重要，以保持其稳定性和有效性。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温度监控技术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采用先进的温度监控系统实时跟踪疫苗存储环境，包括冷藏箱、运输车等，确保全程温度符合标准要求。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人员培训与责任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对参与冷链管理的人员进行专业培训，强化责任感和操作规范，保证疫苗从生产到接种的每一步都符合冷链标准。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稳定性保障措施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储存条件优化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mRNA疫苗需在特定温度下保存，通常使用冷链物流确保其稳定性。通过精确控制温度范围，避免因温差引起的降解或失效。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包装技术革新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采用先进的包装材料和技术，如气调包装和真空包装，有效隔绝外界环境对mRNA疫苗的影响，延长其在运输和储存过程中的稳定性。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定期检测与监控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实施严格的质量检测程序和监控系统，对mRNA疫苗的物理化学性质进行定期评估。及时发现问题并采取相应措施，保障疫苗质量安全。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未来发展方向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多联苗开发趋势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多联疫苗是指将两种或多种病原体的抗原成分联合制成的疫苗，旨在同时预防多种疾病。近年来，随着科技进步，多联苗的开发成为趋势。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多联苗开发概述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多联苗能有效减少接种次数，提高接种效率，降低医疗成本。此外，其安全性和有效性也得到广泛认可，是未来疫苗研发的重要方向。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多联苗的优势分析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尽管多联苗具有显著优势，但其研发过程面临诸多挑战，包括不同病原体间的相互作用、免疫原性平衡等。解决这些问题是推动多联苗发展的关键。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多联苗研发挑战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个性化定制前景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个性化疫苗设计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通过分析个体的遗传信息，mRNA疫苗能够针对特定病原体进行定制，提高治疗的针对性和效果。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269699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疾病预防策略优化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根据不同人群的基因特征，mRNA疫苗能够实现精准的疾病预防策略，降低群体感染风险。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未来研究与应用展望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随着基因组学和免疫学研究的深入，mRNA疫苗在个性化医疗领域将展现出更加广阔的应用前景。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行业挑战应对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成本控制策略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34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原材料成本降低策略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通过优化采购流程和谈判供应链合同，减少mRNA疫苗生产中所需的关键原材料成本。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32171" cy="289834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生产效率提升方案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引入自动化生产线和精益管理方法，提高mRNA疫苗的生产效率，从而降低单位生产成本。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7142" y="1627200"/>
            <a:ext cx="3032171" cy="2898350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研发与规模化投资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增加对mRNA疫苗技术和生产规模的投资，通过技术创新和产能扩展实现长期的成本控制。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公众认知提升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疫苗基础知识普及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通过科普讲座和网络平台，向公众介绍mRNA疫苗的科学原理及其在预防COVID-19中的作用。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安全性与有效性沟通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利用数据和专家解读，展示mRNA疫苗的安全性和有效性，消除公众疑虑，增强接种意愿。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接种后注意事项宣教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明确告知接种mRNA疫苗后的常见反应及处理措施，提供科学的健康指导，确保公众安全。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mRNA疫苗概述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全球合作态势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跨国联合研发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跨国合作的意义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跨国合作在mRNA疫苗研发中至关重要，它促进了资源、技术和信息的共享，加速了疫苗的研发进程。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主要参与者和贡献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全球多个国家的科研机构和企业参与了mRNA疫苗的研发工作，如美国辉瑞公司与德国BioNTech的合作，共同推动了疫苗的快速上市。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面临的挑战与对策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跨国研发过程中面临语言、文化差异等挑战，通过建立有效的沟通机制和协调平台，确保了合作的顺利进行。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技术标准互认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技术标准概述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技术标准互认指不同国家和地区在特定技术领域内，通过协商一致的方式确定和认可各自的技术规范和要求，旨在促进国际间技术交流与合作。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mRNA疫苗标准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mRNA疫苗作为一种新兴的生物技术产品，其研发、生产及质量控制等方面需遵循严格的国际标准，以确保疫苗的安全性、有效性和一致性。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互认机制实施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为推动全球范围内mRNA疫苗的快速推广和应用，各国通过建立互认机制，相互承认对方的技术标准和认证结果，减少重复测试，加速疫苗上市进程。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mRNA疫苗定义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mRNA疫苗是利用信使核糖核酸（mRNA）技术直接向人体细胞传递病毒遗传信息，促使细胞产生病毒蛋白，从而激发免疫系统反应，达到预防疾病的目的。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工作原理解析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mRNA疫苗通过编码特定病毒的遗传物质进入人体细胞，细胞翻译这些信息以合成病毒抗原，进而激活体内的免疫应答系统，生成抗体和记忆细胞对抗未来感染。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技术优势展示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mRNA疫苗具有快速研发、生产周期短、易于规模化生产等优势，且因其不包含活病毒或病原体成分，安全性高，能有效应对新兴传染病威胁。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mRNA疫苗是一种新型疫苗，2020年首次应用于新冠病毒防控。其核心优势在于快速开发和高效生产，为全球公共卫生安全做出重要贡献。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疫苗起源与意义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mRNA疫苗的研发涉及mRNA设计与递送技术。通过创新的合成方法及优化的递送系统，实现高效、安全的基因传递，为未来疫苗研发提供新思路。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mRNA疫苗不仅在疫情防控中展现巨大潜力，还广泛应用于癌症治疗、传染病预防等领域。未来，随着技术进步，其应用范围将更加广泛。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应用前景展望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工作机制解析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遗传信息传递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遗传信息传递基础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mRNA疫苗通过mRNA分子传递遗传信息，指导细胞合成抗原蛋白，激发免疫反应。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mRNA疫苗作用机制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在接种后，mRNA进入宿主细胞，利用宿主细胞的翻译系统合成病毒蛋白，激活免疫系统。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遗传信息精确性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mRNA疫苗设计确保遗传信息的高度保真性，避免突变和错误翻译，提高疫苗的安全性和有效性。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抗原表达过程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mRNA疫苗抗原设计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mRNA疫苗通过编码特定病毒蛋白的mRNA序列，指导宿主细胞表达抗原蛋白，激发免疫反应。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抗原表达调控机制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通过优化mRNA序列和宿主细胞系统，精确调控抗原蛋白的表达量及时间，确保高效免疫应答。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安全性与稳定性评估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在抗原表达过程中，严格评估mRNA疫苗的安全性和稳定性，确保其在临床应用中的有效性和可靠性。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研发优势特点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3948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2025-09-30T12:21:00Z</dcterms:created>
  <dcterms:modified xsi:type="dcterms:W3CDTF">2025-09-30T12:21:03Z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ECE59D65E172419A9A5382B598E9B36B_12</vt:lpwstr>
  </property>
  <property fmtid="{D5CDD505-2E9C-101B-9397-08002B2CF9AE}" pid="3" name="KSOProductBuildVer">
    <vt:lpwstr>2052-12.1.0.22529</vt:lpwstr>
  </property>
</Properties>
</file>