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小程序创新应用全景解析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FD8AE"/>
                </a:solidFill>
                <a:latin typeface="微软雅黑" panose="020B0503020204020204" charset="-122"/>
              </a:rPr>
              <a:t>赋能数字化转型新路径</a:t>
            </a:r>
            <a:endParaRPr sz="3000" b="1" i="0">
              <a:solidFill>
                <a:srgbClr val="FFD8A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用户体验优先</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小程序UI需简洁直观，色彩搭配和谐，图标清晰易懂，确保用户能够快速理解并操作。</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用户界面设计</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通过减少操作步骤、提供即时反馈等方式提升用户互动流畅度，增强用户满意度和留存率。</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交互体验优化</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确保每项功能都能解决实际问题，定期收集用户反馈，持续迭代优化以满足用户需求。</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功能实用性强化</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视觉风格统一</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视觉风格统一的重要性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统一的视觉风格有助于提升品牌识别度，使用户在众多小程序中迅速识别并记住您的产品。</a:t>
            </a:r>
            <a:endParaRPr sz="1575" b="0" i="0">
              <a:solidFill>
                <a:srgbClr val="FFFFFF"/>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色彩搭配策略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选择与品牌定位相符的色彩，通过对比、调和等手法，创造出既美观又符合品牌调性的视觉效果。</a:t>
            </a:r>
            <a:endParaRPr sz="1575" b="0" i="0">
              <a:solidFill>
                <a:srgbClr val="FFFFFF"/>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图标与元素设计原则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图标和界面元素的设计应简洁明了，易于理解，同时保持整体风格的一致性，以增强用户体验。</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04</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功能模块规划</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核心功能定位</a:t>
            </a:r>
            <a:endParaRPr sz="3000" b="1" i="0">
              <a:solidFill>
                <a:srgbClr val="FFFFFF"/>
              </a:solidFill>
              <a:latin typeface="微软雅黑" panose="020B0503020204020204" charset="-122"/>
            </a:endParaRPr>
          </a:p>
        </p:txBody>
      </p:sp>
      <p:sp>
        <p:nvSpPr>
          <p:cNvPr id="4" name="New shape"/>
          <p:cNvSpPr/>
          <p:nvPr/>
        </p:nvSpPr>
        <p:spPr>
          <a:xfrm>
            <a:off x="1558800" y="1627201"/>
            <a:ext cx="3040516" cy="3267239"/>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小程序核心定位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小程序作为轻便、高效的应用形式，旨在为用户提供便捷的服务和体验。通过集成多种功能，满足用户多样化需求。</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1"/>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核心技能类别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小程序的核心技能涵盖内容生成、数据处理和交互设计等方面。这些技能共同支撑起小程序的运行和用户体验。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7" y="1627201"/>
            <a:ext cx="3040517" cy="3267239"/>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技术实现与优化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通过不断优化技术架构和算法，提升小程序的性能和稳定性。同时，关注用户需求和技术趋势，推动小程序持续发展。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辅助功能补充</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无障碍设计理念</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强调在产品或服务设计中，充分考虑各类用户的需求，包括视觉、听觉和行动不便者，确保所有人均可无障碍使用。</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语音识别与反馈</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利用先进的语音识别技术，使小程序能够准确理解和回应用户的语音指令，同时提供清晰的语音反馈，增强交互体验。</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文字放大与朗读功能</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提供文字放大选项和自动朗读功能，帮助视力不佳的用户更好地获取信息，提升使用便捷性和舒适度。</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05</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数据交互处理</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接口调用方法</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小程序接口调用概述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介绍小程序中接口调用的基本概念，包括接口的作用、类型以及在开发中的应用场景。</a:t>
            </a:r>
            <a:endParaRPr sz="1575" b="0" i="0">
              <a:solidFill>
                <a:srgbClr val="FFFFFF"/>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GET请求方法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详细说明GET请求的使用方法，包括如何构建URL、传递参数及处理响应数据，适用于获取资源信息的场景。</a:t>
            </a:r>
            <a:endParaRPr sz="1575" b="0" i="0">
              <a:solidFill>
                <a:srgbClr val="FFFFFF"/>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POST请求方法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讲解POST请求的具体实现方式，涉及表单提交、文件上传等操作，强调其在数据提交和修改操作中的应用。</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数据存储方案</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数据存储类型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数据存储可分为关系型数据库、非关系型数据库及云存储等，每种方式适用于不同的应用场景，需根据实际需求选择。</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数据加密与安全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在小程序中，数据加密是保障用户信息安全的重要手段，采用AES、RSA等加密算法，确保敏感信息在传输和存储过程中的安全。</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数据备份与恢复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定期进行数据备份是防止数据丢失的关键措施，同时应建立有效的数据恢复机制，以便在数据损坏或丢失时能够迅速恢复。</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06</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安全防护措施</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用户隐私保护</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用户隐私定义</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用户隐私指个人信息和数据在网络环境中的保护，防止未经授权的访问、使用、披露或破坏。</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保护措施</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包括加密技术、匿名化处理、访问控制等，确保用户数据安全，遵守相关法律法规。</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法律法规遵循</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遵守《中华人民共和国网络安全法》等规定，保障用户隐私权，促进互联网健康有序发展。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目录</a:t>
            </a:r>
            <a:endParaRPr sz="4800" b="1" i="0">
              <a:solidFill>
                <a:srgbClr val="00FFE9"/>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01</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小程序概述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02</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开发环境搭建</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03</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界面设计原则</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04</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功能模块规划</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05</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数据交互处理</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06</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安全防护措施</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07</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测试优化策略</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08</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上线发布流程</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09</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运营推广方案</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10</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案例解析实践</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系统漏洞防范</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通过静态代码分析、动态行为监控等方法，识别小程序中的潜在安全漏洞，为后续的防护措施提供依据。</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漏洞识别技术</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针对已识别的漏洞，采用代码混淆、输入验证等技术进行加固，提高小程序的安全性和稳定性。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安全加固实践</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建立定期安全审计和实时监测系统，确保小程序在运行过程中能够及时发现并修复新的安全漏洞。</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持续防御机制</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07</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测试优化策略</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多场景测试要点</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用户界面测试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确保小程序在不同设备和分辨率下都能提供一致且友好的用户界面体验，包括图标、文字及交互元素的适应性。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功能完整性测试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验证小程序内所有功能模块是否按设计正常工作，确保无遗漏或错误操作，满足用户需求。</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性能与响应速度</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评估小程序在加载时间、数据处理效率及多任务处理能力上的表现，确保流畅的用户体验和高效的运行效率。</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性能调优技巧</a:t>
            </a:r>
            <a:endParaRPr sz="3000" b="1" i="0">
              <a:solidFill>
                <a:srgbClr val="FFFFFF"/>
              </a:solidFill>
              <a:latin typeface="微软雅黑" panose="020B0503020204020204" charset="-122"/>
            </a:endParaRPr>
          </a:p>
        </p:txBody>
      </p:sp>
      <p:sp>
        <p:nvSpPr>
          <p:cNvPr id="4" name="New shape"/>
          <p:cNvSpPr/>
          <p:nvPr/>
        </p:nvSpPr>
        <p:spPr>
          <a:xfrm>
            <a:off x="1558800" y="1627201"/>
            <a:ext cx="3032171" cy="2898928"/>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性能优化基础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性能优化是提高小程序运行效率和响应速度的过程，通过代码优化、资源管理等手段实现。</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1" y="1627201"/>
            <a:ext cx="3031739" cy="2898928"/>
          </a:xfrm>
          <a:prstGeom prst="roundRect">
            <a:avLst>
              <a:gd name="adj" fmla="val 10032"/>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缓存机制应用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合理使用缓存可以大幅减少重复计算和数据传输，提升小程序加载速度和用户体验。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710" y="1627201"/>
            <a:ext cx="3031739" cy="2898928"/>
          </a:xfrm>
          <a:prstGeom prst="roundRect">
            <a:avLst>
              <a:gd name="adj" fmla="val 10032"/>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异步编程技巧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采用异步编程技术处理耗时操作，避免阻塞主线程，确保小程序流畅运行。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08</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上线发布流程</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审核准备事项</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在小程序上线前，需对代码、UI设计及用户交互进行全面审核。确保功能符合预期，界面友好，用户体验流畅。</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文档审核要点</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包括功能测试、性能测试和安全测试等。确保小程序在不同设备、网络环境下均能稳定运行，数据安全可靠。</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测试覆盖范围</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审核过程中需遵守相关法律法规，如隐私保护、知识产权等。确保小程序内容合法合规，不侵犯用户权益。</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法律法规遵循</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版本更新管理</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版本控制策略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采用Git等工具进行版本管理，确保每次更新都有记录，方便回溯与协作。</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发布流程规范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明确测试、审核、上线各阶段要求，保证新版本质量，减少潜在风险。</a:t>
            </a:r>
            <a:endParaRPr sz="1575" b="0" i="0">
              <a:solidFill>
                <a:srgbClr val="FFFFFF"/>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用户反馈机制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建立有效反馈渠道，收集使用中问题和建议，快速响应并优化产品。</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09</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运营推广方案</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市场定位分析</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目标用户群体</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小程序主要面向年轻消费者和中小企业，提供便捷、高效的服务解决方案，满足其日常需求及业务增长。</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市场竞争环境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分析当前市场中类似小程序的竞争对手，包括他们的功能、用户规模及市场策略，以确定我们的优势和差异化点。</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20" y="1627202"/>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市场增长潜力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探讨小程序在特定行业或领域的应用前景，分析潜在的用户需求增长趋势，以及可能的市场扩张机会。</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营销渠道选择</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社交媒体营销</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利用微博、抖音等平台，通过内容分享和互动提升品牌知名度与用户参与度。</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搜索引擎优化</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通过关键词优化网站内容，提高在搜索引擎结果中的排名，吸引有意向的用户访问。</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电子邮件营销</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发送定制化邮件给目标客户群体，提供最新产品信息和促销活动，增强品牌忠诚度。</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01</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小程序概述</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10</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案例解析实践</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成功案例剖析</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小程序成功案例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分析多个行业领先企业如何通过小程序实现业务增长，展示其商业模式、技术应用及市场反馈。</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关键成效指标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从用户增长、活跃度到转化率等多维度剖析成功案例背后的数据支撑，揭示小程序的核心价值和影响力。</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创新实践分享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探讨这些成功案例中采用的技术创新与策略调整，为其他企业提供参考和启示，促进行业的健康发展。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失败教训总结</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失败项目剖析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通过分析过往失败的小程序案例，深入探讨导致失败的关键因素，如市场定位偏差、用户需求理解不足等，为避免重蹈覆辙提供经验教训。</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技术挑战回顾</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针对小程序开发过程中遇到的技术难题进行总结，包括兼容性问题、性能瓶颈及安全漏洞等，分享解决方案和最佳实践，提升技术能力。</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运营策略反思</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回顾小程序上线后的运营策略，分析用户增长缓慢、活跃度不高等问题的原因，探讨更有效的用户获取与留存手段，优化运营策略以提高成功率。</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定义与特点</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小程序定义</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小程序是一种无需下载安装即可使用的应用，依托微信等平台运行，提供便捷服务。</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核心特点</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小程序具备即用即走、轻量级、跨平台等优势，实现高效便捷的用户体验。</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应用场景</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小程序广泛应用于生活服务、电商购物、教育学习等领域，满足多元化需求。</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发展历程简介</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自小程序诞生以来，它经历了从初步探索到广泛应用的发展阶段，逐步成为连接各行各业的重要工具。</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发展历程概述</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小程序发展过程中的关键里程碑包括功能扩展、用户增长和行业渗透等，这些成就标志着其不断成熟和进步。</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关键里程碑</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展望未来，小程序将继续向着智能化、个性化方向发展，并进一步拓展应用场景，为更多用户提供便捷服务。</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未来发展趋势</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02</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开发环境搭建</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工具选择指南</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工具选择原则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小程序开发应依据项目需求、技术栈和用户体验来选择合适的工具，确保高效与便捷。</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常用开发工具推荐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介绍几款主流的小程序开发工具，如微信小程序开发者工具、支付宝小程序IDE等，并简述其特点。</a:t>
            </a:r>
            <a:endParaRPr sz="1575" b="0" i="0">
              <a:solidFill>
                <a:srgbClr val="FFFFFF"/>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工具功能对比分析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根据不同工具的功能特性进行比较，帮助开发者根据实际需求做出明智选择。</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配置基础步骤</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配置基础步骤概览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本部分将详细介绍小程序的配置基础步骤，包括环境搭建、功能模块选择和接口对接等关键流程。</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环境搭建指南</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详细阐述如何为小程序搭建开发和运行环境，包括必要的工具安装、版本控制和项目初始化等环节。</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功能模块选择与实现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介绍小程序中常用的功能模块及其实现方法，如用户认证、数据处理和界面交互等，帮助开发者快速构建应用。</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03</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界面设计原则</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3446</Words>
  <Application>WPS 演示</Application>
  <PresentationFormat>全屏显示(4:3)</PresentationFormat>
  <Paragraphs>374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2025-09-30T11:45:00Z</dcterms:created>
  <dcterms:modified xsi:type="dcterms:W3CDTF">2025-09-30T11:45:04Z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301B94D457284795880473881D1E0576_12</vt:lpwstr>
  </property>
  <property fmtid="{D5CDD505-2E9C-101B-9397-08002B2CF9AE}" pid="3" name="KSOProductBuildVer">
    <vt:lpwstr>2052-12.1.0.22529</vt:lpwstr>
  </property>
</Properties>
</file>