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 type="screen16x9"/>
  <p:notesSz cx="6858000" cy="9144000"/>
  <p:custDataLst>
    <p:tags r:id="rId3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0" Type="http://schemas.openxmlformats.org/officeDocument/2006/relationships/tags" Target="tags/tag1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小行星动态监测预警系统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18D6B"/>
                </a:solidFill>
                <a:latin typeface="微软雅黑" panose="020B0503020204020204" charset="-122"/>
              </a:rPr>
              <a:t>近地天体轨道追踪与风险评估</a:t>
            </a:r>
            <a:endParaRPr sz="30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2025/10/01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力学模型基础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力学模型是用于描述和分析物体在外力作用下运动状态的理论工具，包括牛顿三大定律、动量守恒等基础理论。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力学模型概念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通过建立数学模型，研究小行星受到太阳引力影响下的轨道变化规律，对预防潜在撞击具有重要意义。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小行星运动分析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运用动力学方程预测小行星未来位置，为监测和防御提供科学依据，确保地球安全。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动力学方程应用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数据校正方法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数据校正重要性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在小行星监控中，确保数据准确性至关重要。准确数据有助于预测轨迹，减少撞击风险，提高监测效率。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常用校正方法介绍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常用数据校正方法包括统计分析、模型修正和交叉验证等。这些方法帮助识别并纠正数据中的误差和偏差。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校正效果评估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通过对比校正前后的数据差异，评估校正方法的效果。有效的校正能显著提升数据的可靠性和预测的准确性。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风险评估标准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威胁等级划分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威胁等级划分依据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小行星威胁等级根据其轨道特性、潜在撞击概率及影响范围进行评估，旨在制定有效的监测和应对策略。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低风险小行星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这些小行星轨迹稳定，与地球无交会风险，对地球生态系统和人类活动构成极低威胁，通常不需要特别监控。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3" y="1627201"/>
            <a:ext cx="3040515" cy="3267239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高风险小行星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高风险小行星具有潜在的撞击地球能力，需密切监视其运动轨迹，一旦发现可能的撞击路径，立即启动预警和防御措施。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碰撞概率测算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碰撞概率测算方法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基于小行星的轨道数据，运用数学模型预测其与其他天体或地球的潜在碰撞概率，为天文学家提供关键信息。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风险评估技术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通过分析小行星的物理特性、速度和轨迹等参数，结合计算机模拟技术，精确评估与地球或其他天体碰撞的风险等级。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监控策略制定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根据碰撞概率测算结果，制定相应的监控策略和预防措施，包括跟踪观察、预警系统建立以及潜在威胁小行星的主动防御计划。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预警响应机制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国际协作框架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国际协作的重要性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小行星监控涉及广泛的国际合作，通过共享数据和技术，提高监测和应对小行星撞击的能力。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主要参与国家与组织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包括NASA、欧洲航天局等机构，以及各国天文学家和科研机构共同参与，形成全球性的监控网络。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协作机制与挑战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建立有效的信息共享和决策机制是关键，同时需协调不同国家间的利益与资源分配，以应对潜在的小行星威胁。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应急防御方案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应急监测体系构建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建立全面的小行星监控网络，通过卫星、地面望远镜等手段实时追踪小行星动态，确保数据的准确性和时效性。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预警机制与决策支持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开发高效的小行星预警算法，结合专家系统提供应对策略建议，为政府及相关部门提供科学决策依据。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应急响应与公众沟通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制定详细的应急响应计划，包括疏散路线、避难场所安排，并通过媒体及时向公众发布信息，减少恐慌情绪。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典型案例分析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近地飞越事件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近地小行星定义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近地小行星指那些轨道与地球相近的小行星，其直径通常大于1公里，对地球安全构成潜在威胁。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飞越事件类型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飞越事件分为两种：直接撞击和近距离擦过。前者可能导致灾难性后果，后者虽风险较低但仍需关注。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监测技术进展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目前主要采用雷达、光学望远镜等手段进行小行星监测，未来将探索更先进的观测技术以提升预警能力。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小行星监测概述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探测技术体系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轨道计算原理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风险评估标准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预警响应机制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典型案例分析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未来技术展望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潜在危险处置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利用先进的天文望远镜与地面雷达，构建全球小行星监测网络，实时追踪潜在危险小行星的轨道变化，确保早期发现并发出预警。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监测与预警系统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根据小行星的大小、速度、轨道等因素，进行综合风险评估，将潜在威胁分为不同等级，为后续处置提供科学依据和优先级排序。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风险评估与分类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制定详细的应对策略，包括避障机动、撞击减缓技术等，确保在发现高风险小行星时，能迅速启动应急预案，有效降低潜在威胁。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应急响应计划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未来技术展望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新型传感器研发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新型传感器概述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新型传感器是小行星监控中的关键工具，通过高灵敏度和高精度监测技术，实现对小行星的实时跟踪与动态分析。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研发挑战与进展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面对极端环境与复杂条件，研发新型传感器需克服材料、设计及数据处理等多重挑战，当前已取得显著进展，为未来应用奠定基础。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应用场景展望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新型传感器在小行星监控领域的应用前景广阔，不仅提高监测精度，还将促进天体物理研究，为人类探索宇宙提供重要支持。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智能预测系统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智能预测系统概述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该系统基于大数据分析和机器学习算法，对小行星轨迹进行精准预测，为地球安全提供重要支持。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数据处理技术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采用先进的数据收集和处理技术，整合全球天文观测数据，构建高效、准确的小行星数据库。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3" y="1627201"/>
            <a:ext cx="3040515" cy="3267239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实时监控与预警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通过持续监测太空环境，智能预测系统能够及时发现潜在威胁，并向相关部门发出预警信息，确保提前采取应对措施。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小行星监测概述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定义与重要性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小行星监控定义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小行星监控是指通过观测和追踪小行星的运行轨迹，以评估其潜在撞击地球的风险。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重要性分析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小行星监控对于保护地球免受天体撞击至关重要，有助于预防潜在的灾难性事件。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监控目的与意义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通过持续监控小行星，科学家能够提前预警并采取相应措施，确保人类安全及环境稳定。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历史发展脉络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小行星监控起源于20世纪初期，最初目的是研究太阳系内的小行星运动。随着技术进步，现已成为天文观测的重要组成部分。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小行星监控起源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从早期的望远镜到现代的雷达系统，小行星监控技术经历了显著的发展。这些技术的进步极大提高了我们对近地天体的认识和监测能力。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技术发展里程碑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尽管取得了进展，小行星监控仍面临诸多挑战，如数据准确性和实时性要求。未来，通过更先进的探测技术和国际合作，有望进一步提升监控效率和精度。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当前挑战与前景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探测技术体系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地面观测设备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望远镜观测设备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地面天文台配备的望远镜，如施密特-卡塞格林望远镜，用于收集小行星的光学图像。这些设备通过高分辨率成像，为研究提供关键数据。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红外探测器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使用红外探测器对小行星进行监测，能够穿透云层和尘埃，获取其表面温度和组成信息。这对于理解小行星的物理状态至关重要。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激光测距仪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利用激光测距仪测量小行星与地球之间的距离，精确度极高。此技术帮助科学家确定小行星的轨道参数和潜在的撞击风险。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太空望远镜网络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太空望远镜网络概述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太空望远镜网络由多颗分布在地球轨道上的望远镜组成，它们协同工作以监控宇宙中的小行星。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主要任务与功能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该网络的主要任务是识别、跟踪和预测潜在威胁小行星的轨迹，为地球防御提供关键数据支持。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技术优势与挑战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利用先进的光学和雷达技术，太空望远镜网络能够实现高精度观测；然而，如何有效整合海量数据仍是一大挑战。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轨道计算原理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2661</Words>
  <Application>WPS 演示</Application>
  <PresentationFormat>全屏显示(4:3)</PresentationFormat>
  <Paragraphs>263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1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2025-10-01T03:28:00Z</dcterms:created>
  <dcterms:modified xsi:type="dcterms:W3CDTF">2025-10-01T03:28:08Z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4D7A431EDD8F40298463772E6D426196_12</vt:lpwstr>
  </property>
  <property fmtid="{D5CDD505-2E9C-101B-9397-08002B2CF9AE}" pid="3" name="KSOProductBuildVer">
    <vt:lpwstr>2052-12.1.0.22529</vt:lpwstr>
  </property>
</Properties>
</file>