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线下网上代购点运营策略解析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双渠道融合与市场拓展实践</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配送时效管控</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配送时效直接影响客户满意度，快速准确的配送能够提升客户忠诚度，增加回购率。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配送时效重要性</a:t>
            </a:r>
            <a:endParaRPr sz="2100" b="1" i="0">
              <a:solidFill>
                <a:srgbClr val="002B7F"/>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包括优化物流路线、加强库存管理、采用先进信息系统等方法，确保商品按时送达。</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配送时效管控策略</a:t>
            </a:r>
            <a:endParaRPr sz="2100" b="1" i="0">
              <a:solidFill>
                <a:srgbClr val="002B7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建立应急预案，如备用物流合作伙伴、实时跟踪系统等，以减少配送延误带来的影响。</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应对延误措施</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核心优势分析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即时交付能力</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即时交付能力定义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即时交付能力指的是代购点在接到订单后，能迅速完成商品采购、包装和配送的全过程，确保消费者在最短时间内收到商品。</a:t>
            </a:r>
            <a:endParaRPr sz="1575" b="0" i="0">
              <a:solidFill>
                <a:srgbClr val="000000"/>
              </a:solidFill>
              <a:latin typeface="微软雅黑" panose="020B0503020204020204" charset="-122"/>
            </a:endParaRPr>
          </a:p>
        </p:txBody>
      </p:sp>
      <p:sp>
        <p:nvSpPr>
          <p:cNvPr id="5" name="New shape"/>
          <p:cNvSpPr/>
          <p:nvPr/>
        </p:nvSpPr>
        <p:spPr>
          <a:xfrm>
            <a:off x="4430015" y="3011879"/>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提高即时交付能力的策略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通过优化供应链管理、加强与供应商的合作、提升内部运营效率等措施，可以有效提高代购点的即时交付能力，满足消费者的即时需求。</a:t>
            </a:r>
            <a:endParaRPr sz="1575" b="0" i="0">
              <a:solidFill>
                <a:srgbClr val="000000"/>
              </a:solidFill>
              <a:latin typeface="微软雅黑" panose="020B0503020204020204" charset="-122"/>
            </a:endParaRPr>
          </a:p>
        </p:txBody>
      </p:sp>
      <p:sp>
        <p:nvSpPr>
          <p:cNvPr id="6" name="New shape"/>
          <p:cNvSpPr/>
          <p:nvPr/>
        </p:nvSpPr>
        <p:spPr>
          <a:xfrm>
            <a:off x="7301229" y="3011879"/>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即时交付能力对消费者的影响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强大的即时交付能力能够增强消费者的信任度和满意度，提升品牌形象，促进口碑传播，从而带来更多的业务机会和市场份额。</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本地化信任背书</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本地商家信誉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选择当地代购点，可利用其在当地市场的长期经营积累的信任度，为顾客提供可靠的商品来源保证。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社区口碑传播</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通过社区内口口相传的推荐，增加代购点的知名度和可信度，形成良好的口碑效应，吸引更多潜在客户。</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面对面服务体验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代购点提供的面对面服务不仅增加了交易的透明度，还能让顾客直接感受服务的专业性与亲和力，从而提升信任感。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售后保障体系</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售后政策概述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介绍代购点提供的售后服务政策，包括退换货、维修等服务内容与流程。</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客户反馈机制</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阐述建立完善的客户反馈系统，确保及时处理用户投诉和建议，提升服务质量。</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保障措施实施</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说明如何通过内部管理和技术手段保障售后承诺的执行，确保消费者权益。</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行业痛点洞察</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库存周转压力</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库存管理挑战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线下网上代购点面临库存周转压力，需优化库存管理策略，减少积压，提高资金利用效率。</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快速响应市场需求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通过实时监控销售数据，调整库存量，确保满足客户需求的同时，降低过剩风险。</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采用先进库存管理系统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引入自动化库存管理系统，实现精准预测和自动补货，提升库存周转效率，缓解压力。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跨区物流瓶颈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物流瓶颈概述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跨区物流面临地理、交通及政策等多方面挑战，导致配送效率低下，影响消费者体验。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地理距离、交通拥堵、政策限制等因素共同构成跨区物流的主要瓶颈，需综合施策解决。</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解决策略探讨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优化物流网络、引入智能调度系统、加强政策协调等措施可有效缓解跨区物流瓶颈问题。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合规监管挑战</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法律法规遵守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线下网上代购点需严格遵守国家及地方的相关法律法规，包括消费者权益保护法、电子商务法等，确保业务合法合规运营。</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税务申报与缴纳</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代购点应依法进行税务登记，准确申报并按时缴纳相关税费，包括但不限于增值税、个人所得税等，避免因逃税漏税而受到法律制裁。</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商品质量监管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为确保消费者权益，代购点必须严格把控所售商品的质量，建立健全的商品检验制度，对不合格商品坚决予以下架处理，并承担相应的法律责任。</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数字化转型路径</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01</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线下代购点概述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02</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运营流程拆解</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03</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核心优势分析</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04</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行业痛点洞察</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05</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数字化转型路径</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06</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典型场景应用</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07</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风险防控要点</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08</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09</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成功案例借鉴</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10</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政策环境解读</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OMO融合策略</a:t>
            </a:r>
            <a:endParaRPr sz="3000" b="1" i="0">
              <a:solidFill>
                <a:srgbClr val="000000"/>
              </a:solidFill>
              <a:latin typeface="微软雅黑" panose="020B0503020204020204" charset="-122"/>
            </a:endParaRPr>
          </a:p>
        </p:txBody>
      </p:sp>
      <p:sp>
        <p:nvSpPr>
          <p:cNvPr id="4" name="New shape"/>
          <p:cNvSpPr/>
          <p:nvPr/>
        </p:nvSpPr>
        <p:spPr>
          <a:xfrm>
            <a:off x="1558800" y="2365228"/>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OMO模式通过线上线下融合，提升消费者购物体验，同时利用数据分析优化运营效率，实现零售行业的创新升级。</a:t>
            </a:r>
            <a:endParaRPr sz="1575" b="0" i="0">
              <a:solidFill>
                <a:srgbClr val="000000"/>
              </a:solidFill>
              <a:latin typeface="微软雅黑" panose="020B0503020204020204" charset="-122"/>
            </a:endParaRPr>
          </a:p>
        </p:txBody>
      </p:sp>
      <p:sp>
        <p:nvSpPr>
          <p:cNvPr id="5" name="New shape"/>
          <p:cNvSpPr/>
          <p:nvPr/>
        </p:nvSpPr>
        <p:spPr>
          <a:xfrm>
            <a:off x="1556394" y="1627200"/>
            <a:ext cx="2547955" cy="611028"/>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OMO融合策略概述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线上平台提供便捷购物渠道，线下门店增强顾客体验，两者互补形成全渠道零售体系，满足多样化消费需求。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线上线下协同发展</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运用大数据和人工智能技术分析消费者行为，精准推送个性化服务，提高营销效果，驱动OMO模式持续优化与创新。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数据驱动决策优化</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智能选品系统</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智能选品系统概述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智能选品系统利用大数据分析，根据消费者购买习惯和市场趋势，推荐热销商品，提升代购点销售效率。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数据驱动的选品策略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系统通过分析历史销售数据、社交媒体趋势及用户反馈，精确预测产品需求，帮助代购点做出更明智的库存决策。</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实时更新与优化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智能选品系统能够实时监控市场变化，自动调整商品推荐列表，确保代购点的货品始终符合市场需求，提升顾客满意度。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会员管理系统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会员注册与管理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通过线上平台或线下门店，顾客可便捷注册成为会员。系统实时更新会员信息，提供个性化服务。</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积分制度设计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设立积分奖励机制，根据消费金额累积积分，用于兑换礼品或享受折扣优惠，增强会员粘性。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数据分析与优化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利用大数据分析技术，深入挖掘会员消费习惯和偏好，为营销策略调整提供数据支持，提升运营效率。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典型场景应用</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社区便民服务站</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社区便民服务站简介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社区便民服务站为居民提供日常生活便利，包括代购、快递收发等服务，是社区生活的重要组成部分。</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代购点的核心功能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代购点主要负责代买各类商品，满足居民的日常购物需求，同时提供送货上门服务，极大地方便了社区居民的生活。</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代购点的运营模式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通过整合社区资源，采用线上预订与线下配送相结合的方式，代购点实现了高效便捷的服务流程，提升了居民的生活质量。</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商圈快闪店铺</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快闪店铺是一种在特定商圈内短期经营的模式，通常以独特的产品或服务吸引消费者，具有灵活性高、成本低的特点。</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商圈快闪店概述</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通过精心策划的产品展示和限时优惠活动，快闪店能够迅速聚集人气，提高品牌知名度，同时利用社交媒体扩大影响力。</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快闪店运营策略</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分析多个成功的快闪店铺案例，如某品牌通过限量版产品快速吸引顾客，或是通过互动体验增强顾客参与度，为其他商家提供借鉴。</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成功案例分析</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校园代理节点</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校园代理节点概述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校园代理节点是线下网上代购点的核心组成部分，负责连接学生与代购服务。通过校园代理节点，学生能够方便、快捷地获取所需商品信息并下单。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校园代理节点优势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校园代理节点凭借其地理位置优势和对校园文化的深刻理解，能够精准把握学生需求，提供个性化的代购服务，增强用户体验。</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校园代理节点发展策略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为提升校园代理节点的服务效率与影响力，应实施多元化营销策略，加强与学生的互动，同时利用数据分析优化商品推荐，以实现可持续发展。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风险防控要点</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假货溯源管理</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假货识别技术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采用先进的图像识别和数据分析技术，对商品进行真伪鉴定。通过比对正品特征，快速识别假冒伪劣产品。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0"/>
            <a:ext cx="3040502"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溯源信息管理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为每个商品建立唯一的溯源码，记录生产、流通全过程信息。消费者可通过扫码追溯商品来源，保障购买安全。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假货处理机制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一旦发现假货，立即启动处理流程，包括下架商品、通知供应商和消费者。采取法律手段追究责任，保护品牌和消费者权益。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资金安全监控</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资金流转监控机制</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通过实时数据追踪技术，确保每一笔交易的资金流向清晰透明，有效防止非法操作和资金流失。</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安全支付系统</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采用先进的加密技术和多重验证机制，保障用户在代购点进行交易时的资金安全，防止信息泄露和欺诈行为。</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风险预警与应对措施</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建立完善的风险评估体系，一旦检测到异常交易或可疑活动，立即启动预警机制，及时采取相应措施保护用户资产安全。</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线下代购点概述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隐私保护措施</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通过高级加密标准对用户数据进行加密，确保在存储和传输过程中的绝对安全，防止信息泄露。</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访问控制机制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实施严格的访问控制策略，仅授权人员可访问客户信息，有效防止未经授权的访问和数据篡改。</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安全审计与监控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定期进行安全审计并实时监控系统活动，及时发现并处理潜在的安全威胁，保障系统持续安全运行。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无人值守升级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无人值守技术概述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无人值守技术指通过自动化系统实现对设备的远程控制与管理，无需人工现场操作，提高效率并降低成本。</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升级必要性分析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随着电子商务的蓬勃发展，传统代购点面临人力成本上升、效率低下等问题，无人值守技术成为转型升级的关键。</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实施步骤与挑战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实施无人值守需从技术选型、系统开发到运营维护全面规划，同时应对数据安全、用户接受度等挑战。</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跨境代购延伸</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跨境代购服务概述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跨境代购服务通过整合全球资源，为用户提供海外商品的购买渠道。它利用网络平台实现商品信息的实时更新与交易的便捷性，满足消费者对国外高品质商品的需求。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42"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代购点运营模式分析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代购点通常采用线上预订、线下取货或直邮到家的方式运作。这种模式不仅提高了购物效率，还能有效降低物流成本，同时保证了商品的真实性和质量。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6" y="1627201"/>
            <a:ext cx="3040542"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跨境代购风险管控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在跨境代购过程中，需注意商品真伪鉴别、支付安全及法律合规等问题。建立严格的供应商审核机制和售后服务体系是保障消费者权益的关键措施。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绿色包装方案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绿色包装材料选择</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选用可降解或可回收材料进行包装，减少环境污染，符合可持续发展理念。</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包装设计优化方案</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通过简化包装结构、减少材料使用等手段，实现包装的轻量化与环保化。</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回收再利用策略</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建立包装物回收体系，鼓励消费者将使用过的包装物归还，进行再加工利用。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成功案例借鉴</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区域龙头经验</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区域龙头地位确立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通过深耕本地市场和精准营销策略，线下代购点成功树立起区域品牌影响力，成为消费者信赖的首选平台。</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高效物流体系构建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依托先进的物流管理系统和广泛的配送网络，确保商品从采购到送达顾客手中的每一步都高效顺畅，大大缩短了配送时间。</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客户忠诚度提升策略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实施会员制度、定期推出优惠活动及提供个性化服务，有效增强客户黏性，促进回头客比例显著增长，巩固了市场领先地位。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连锁扩张模型</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连锁扩张模型概述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连锁扩张模型是线下网上代购点实现快速扩展的核心策略，通过标准化管理与区域性布局，有效提升品牌影响力和市场占有率。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选址与布局策略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精准的选址与科学的布局是连锁扩张成功的关键，需综合考虑人流量、消费水平及竞争环境等因素，确保每个网点都能高效运作。</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供应链与物流优化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高效的供应链管理和物流配送体系是支撑连锁扩张的基础，通过技术手段提升库存周转率和配送效率，降低成本同时保障商品品质。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异业合作范例</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异业合作模式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通过与其他行业的企业建立合作关系，实现资源共享和互利共赢，提升线下网上代购点的服务范围与效率。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跨界营销策略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采用跨界营销策略，结合不同行业的优势进行联合推广，吸引更多消费者参与并提升品牌知名度。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共同市场开发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与合作伙伴共同开发新的市场领域，利用双方的资源和渠道优势，拓展更广泛的客户基础。</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政策环境解读</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定义与定位解析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线下网上代购点概述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线下网上代购点结合了线上购物的便捷与线下体验的优势，为消费者提供个性化、高效的商品购买服务。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定位解析</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通过精准的市场定位和目标群体分析，代购点能够更好地满足消费者需求，提升服务质量和客户满意度。</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核心技能类别</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包括但不限于市场调研、客户服务、商品管理等，确保代购点在竞争激烈的市场中脱颖而出。</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电商法规适配</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电商法规为线上交易提供法律框架，涵盖消费者权益保护、商家责任界定及数据安全等方面，确保网络购物环境健康有序。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电商法规基础</a:t>
            </a:r>
            <a:endParaRPr sz="2100" b="1" i="0">
              <a:solidFill>
                <a:srgbClr val="002B7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线下网上代购点需遵守电商法规，包括商品信息透明、售后服务完善及税务处理合法，保障消费者权益与商业信誉。</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代购点合规要点</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跨境代购面临不同国家法律法规挑战，需熟悉目标市场法规要求，如关税政策、进出口限制等，确保业务合法运营。</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跨境代购法规适配</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税收优惠政策</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税收优惠政策概述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探讨政府为促进线下网上代购点发展，实施的税收减免政策及其对行业的积极影响。</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适用对象与条件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明确税收优惠针对的具体行业范围、企业规模及经营状况等申请条件，确保政策精准扶持。</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优惠措施与执行细节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详细介绍税收优惠政策的具体内容，包括税率减免比例、适用范围、申报流程及监管机制等执行细节。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地方扶持举措</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政府补贴政策实施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地方政府为支持线下网上代购点，提供财政补贴。通过降低经营成本和提高竞争力，鼓励更多创业者加入这一领域。</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税收减免优惠措施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针对代购点运营者，政府推出一系列税收优惠政策。包括减免增值税、企业所得税等，减轻企业负担，促进业务发展。</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创业培训与指导服务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政府与专业机构合作，为代购点经营者提供创业培训和指导服务。涵盖市场分析、经营管理等方面，帮助提升业务能力。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服务模式特点</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线下网上代购点结合线上线下优势，提供便捷购物体验。顾客可线上浏览商品，线下直接提货或享受送货上门服务。</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服务模式概览</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依据客户需求，代购点提供个性化商品推荐与定制服务，满足不同消费者的专属需求，提升购物满意度。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个性化定制服务</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建立快速响应的物流网络，确保商品从下单到送达的时效性。采用先进仓储管理系统，保证库存准确，加速配送速度。</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高效物流体系</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目标客群画像</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目标客群年龄分布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分析线下网上代购点的主要消费者年龄层，通常为20至45岁之间的年轻人群，他们追求时尚与便利。</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消费能力评估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这部分人群拥有一定的经济基础，愿意为高品质商品支付合理价格，对品牌和产品有较高的要求。</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购物偏好分析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目标客群偏好线上购物的便捷性和线下购物的体验性，倾向于选择能够提供即时满足感和服务保障的代购点。</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运营流程拆解</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接单响应机制</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接单响应流程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从用户提交代购请求开始，系统自动匹配附近代购点，并通知代购员。代购员确认订单后，用户可实时查看进度，确保服务高效透明。</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快速响应机制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通过优化后台算法和提升网络速度，实现对用户请求的极速响应。无论何时何地，都能保证信息传递的即时性和准确性，提升用户体验。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客户满意度跟踪</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每次交易完成后，系统自动发送满意度调查问卷，收集用户反馈。根据反馈调整服务流程，不断优化接单响应机制，提高用户满意度。</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商品核验标准</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商品核验标准概览</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介绍线下网上代购点在商品核验过程中采用的标准和方法，确保商品质量和来源的可靠性。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核验流程与步骤</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详细阐述从收货、开箱检查到最终确认的整个核验流程，包括关键检查点和注意事项。</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常见问题与解决方案</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列举在商品核验过程中可能遇到的常见问题及其对应的解决方案，以提高核验效率和准确性。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5514</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2025-09-30T16:25:00Z</dcterms:created>
  <dcterms:modified xsi:type="dcterms:W3CDTF">2025-09-30T16:24:53Z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2A95B8986F12489A9984EF9E5CA598A2_12</vt:lpwstr>
  </property>
  <property fmtid="{D5CDD505-2E9C-101B-9397-08002B2CF9AE}" pid="3" name="KSOProductBuildVer">
    <vt:lpwstr>2052-12.1.0.22529</vt:lpwstr>
  </property>
</Properties>
</file>