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 type="screen16x9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gs" Target="tags/tag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大模型赋能未来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解锁智能新纪元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持续学习进化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在知识更新迅速的时代，持续学习是保持竞争力的关键。它不仅提升个人技能，还能促进思维创新和适应变化的能力。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终身学习的重要性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采用进化式学习方法，即不断调整学习策略以适应新挑战。这包括定期评估、反馈循环和灵活调整学习路径。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进化式学习方法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利用现代技术和工具，如在线课程、专业论坛和学习管理系统，可以有效支持持续学习和知识更新。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技术与工具的利用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行业应用场景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教育领域赋能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教育技术融合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教育与技术的深度融合，推动教学模式创新。借助AI、大数据等技术，实现个性化学习路径定制，提升教学效果与学生参与度。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教师能力提升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通过专业培训和技术工具支持，增强教师的信息技术应用能力。促进教师掌握在线教学、混合式教学等新型教学方法，提高教学质量和效率。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教育资源均衡化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利用互联网和数字技术，打破地域限制，促进优质教育资源的共享。通过在线课程、远程教育等方式，帮助偏远地区学生获得平等的学习机会。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医疗健康辅助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智能诊断系统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利用机器学习技术，智能诊断系统能够分析医学影像和病历资料，辅助医生快速准确地做出诊断决策。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药物研发加速器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大数据与人工智能相结合，加速新药研发过程，通过模拟和预测药物作用机制，缩短研发周期，提高成功率。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个性化治疗方案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基于患者基因、病史等信息，人工智能提供个性化治疗建议，优化治疗方案，提升治疗效果和患者满意度。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工业智能升级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工业智能升级概述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工业智能升级是指通过引入先进的人工智能技术，提高工业生产的自动化、智能化水平，实现生产效率与质量的双重提升。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在工业智能升级中，关键技术包括机器学习、深度学习、计算机视觉等，它们被广泛应用于生产流程优化、质量控制和故障预测等领域。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随着技术的不断进步，工业智能升级将更加注重系统的整合性与灵活性，同时，对于数据安全和隐私保护的要求也将日益提高。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落地实践案例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企业降本增效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优化流程与管理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通过简化和标准化工作流程，提高企业运营效率。实施精益管理和持续改进策略，减少浪费，确保资源得到最优配置。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技术革新应用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利用最新科技如自动化、云计算等提升生产与服务效率。投资研发，引入智能化设备，实现生产过程的高效与精准控制。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成本控制措施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分析并削减不必要的开支，实行严格的财务监控体系。优化供应链管理，降低原材料及物流成本，增强企业竞争力。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政务便民服务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政务便民服务概述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政务便民服务旨在通过信息化手段，简化行政流程，提高政府工作效率，实现政务服务的便捷化和智能化。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主要服务项目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包括在线咨询、预约办事、电子证照等，通过互联网平台，让公众足不出户即可办理各类事务，提升服务质量和效率。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实施效果与展望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政务便民服务有效提升了政府服务效能，缩短了群众办事时间，未来将继续深化信息化建设，推动更多服务事项线上办理。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科研创新突破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突破性技术进展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近年来，人工智能、生物技术等领域取得了显著进展，这些创新不仅推动了科技进步，也为社会经济发展提供了新动力。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科研成果应用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科研创新成果被广泛应用于工业生产、医疗健康、环境保护等多个领域，提高了生产效率，改善了人们的生活质量，促进了可持续发展。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随着技术的不断进步和跨学科研究的深入，未来的科研创新将更加注重智能化、绿色化和个性化发展，为人类社会带来更多可能。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大模型概述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核心优势特性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落地实践案例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伦理规范建设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在科技快速发展的今天，伦理规范对于指导技术应用、保护用户权益至关重要。确保技术发展与人类价值观相一致，促进社会和谐。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伦理规范的重要性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建立伦理规范需遵循公正、透明、责任等原则，确保科技产品与服务的设计、开发和应用过程符合道德标准，尊重用户隐私与权利。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建设伦理规范的原则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通过教育培训提升公众对伦理问题的认识，制定严格的行业标准和法规，建立监督机制，确保技术发展过程中伦理规范得到有效执行。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实施伦理规范的策略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人机协作深化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人机协作技术发展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随着人工智能和机器学习的进步，人机协作技术得到显著提升，实现了更高效的任务协同与决策支持。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应用领域的扩展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人机协作已渗透至医疗、制造、教育等多个领域，通过智能系统辅助人类专家进行复杂问题解决。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面临的挑战与机遇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尽管人机协作带来巨大便利，但数据安全、隐私保护等问题仍需解决，同时为未来工作模式创新提供可能。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生态体系构建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484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生态系统定义与重要性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生态体系是指自然界中各种生物及其环境相互作用的复杂系统，对维持地球生命支持系统和人类生存至关重要。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构建生态体系的关键要素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包括生物多样性、能量流动、物质循环和环境稳定性等，这些要素共同促进生态系统的健康运行和持续发展。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生态体系面临的挑战及应对策略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主要挑战包括物种灭绝、环境污染、气候变化等，应对策略涉及保护生物多样性、减少污染排放、实施可持续管理政策等措施。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大模型概述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定义与范畴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探讨大模型的核心概念，包括其在人工智能、自然语言处理等领域的应用范围和主要功能。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技术架构解析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分析大模型的核心技术架构，如Transformer架构，以及其对模型性能提升的关键作用。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应用场景拓展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阐述大模型在各行各业的广泛应用，如搜索引擎优化、智能客服等，展示其强大的实用性和灵活性。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发展历程脉络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在人工智能的初期，科学家面对符号推理等理论框架，虽取得初步进展，但计算资源和算法限制导致发展缓慢。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早期探索与挑战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随着计算能力的提升和深度学习算法的发展，人工智能进入新阶段。大数据和云计算成为推动AI发展的关键技术。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技术革新与突破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人工智能技术已渗透至医疗、教育、交通等多个领域，极大地改变了社会运作方式，同时也引发了伦理和隐私方面的讨论。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应用扩展与社会影响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技术架构解析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技术架构概述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技术架构是系统设计的核心，包括硬件、软件及数据等元素，确保系统高效稳定运行。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关键技术组件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关键技术组件包括数据库、服务器和网络设备，它们协同工作，支撑起整个系统的运作。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架构模式选择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架构模式如微服务、单体等各有优劣，需根据实际需求选择合适的模式以优化系统性能。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核心优势特性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多模态交互强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多模态交互定义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多模态交互指利用多种感官输入（如视觉、听觉和触觉）进行信息传递和接收，提升人机互动的自然性和效率。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技术实现路径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通过融合图像识别、语音处理与自然语言理解等技术，构建能识别并响应不同模式的交互系统，实现更智能的交流体验。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9" y="1627201"/>
            <a:ext cx="3040517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应用前景展望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随着AI技术的发展，多模态交互将在教育、医疗、家居等领域展现巨大潜力，推动服务智能化升级，提高生活质量。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知识推理精准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知识推理定义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知识推理指利用已有知识进行逻辑推断，是大模型核心技能之一。通过深度学习和自然语言处理技术，实现对复杂问题的精准解答。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应用场景广泛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知识推理广泛应用于医疗、教育、金融等领域。在医疗中辅助诊断，教育中个性化教学，金融中风险评估，提升各行业智能化水平。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技术优势明显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知识推理具备高效性与准确性优势。利用大数据与算法优化，快速处理海量信息，提供高质量解决方案，推动行业创新发展。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2887</Words>
  <Application>WPS 演示</Application>
  <PresentationFormat>全屏显示(4:3)</PresentationFormat>
  <Paragraphs>257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2025-10-09T08:14:00Z</dcterms:created>
  <dcterms:modified xsi:type="dcterms:W3CDTF">2025-10-09T08:13:20Z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56A2648E820F4E28BFAA4738DA038B38_12</vt:lpwstr>
  </property>
  <property fmtid="{D5CDD505-2E9C-101B-9397-08002B2CF9AE}" pid="3" name="KSOProductBuildVer">
    <vt:lpwstr>2052-12.1.0.22529</vt:lpwstr>
  </property>
</Properties>
</file>