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VR头显革新视觉体验</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沉浸式交互新纪元开启</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传感器阵列</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传感器阵列是VR头显的核心组件，负责捕捉用户头部和手部动作，提供精确的空间定位信息。</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传感器阵列简介</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包括加速度计、陀螺仪、磁力计等，分别用于检测设备运动轨迹、姿态变化及磁场强度。</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主要类型与功能</a:t>
            </a:r>
            <a:endParaRPr sz="2100" b="1" i="0">
              <a:solidFill>
                <a:srgbClr val="FFD8AE"/>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精准度直接关系到用户体验，需克服延迟、误差等问题，以实现流畅交互体验。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重要性与技术挑战</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人机交互特性</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手势识别技术</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手势识别技术原理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通过传感器捕捉用户手部动作，转化为数字信号，再由算法分析实现对动作的准确识别。</a:t>
            </a:r>
            <a:endParaRPr sz="1575" b="0" i="0">
              <a:solidFill>
                <a:srgbClr val="FFFFFF"/>
              </a:solidFill>
              <a:latin typeface="微软雅黑" panose="020B0503020204020204" charset="-122"/>
            </a:endParaRPr>
          </a:p>
        </p:txBody>
      </p:sp>
      <p:sp>
        <p:nvSpPr>
          <p:cNvPr id="5" name="New shape"/>
          <p:cNvSpPr/>
          <p:nvPr/>
        </p:nvSpPr>
        <p:spPr>
          <a:xfrm>
            <a:off x="4430015"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应用场景广泛性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从游戏互动到虚拟展示，再到工业操作辅助，手势识别技术正逐步渗透各行各业。</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技术挑战与未来方向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尽管取得进展，但手势识别在精度、延迟和环境适应性上仍面临挑战，未来发展将聚焦于更自然交互体验的提升。</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眼动追踪功能</a:t>
            </a:r>
            <a:endParaRPr sz="3000" b="1" i="0">
              <a:solidFill>
                <a:srgbClr val="FFFFFF"/>
              </a:solidFill>
              <a:latin typeface="微软雅黑" panose="020B0503020204020204" charset="-122"/>
            </a:endParaRPr>
          </a:p>
        </p:txBody>
      </p:sp>
      <p:sp>
        <p:nvSpPr>
          <p:cNvPr id="4" name="New shape"/>
          <p:cNvSpPr/>
          <p:nvPr/>
        </p:nvSpPr>
        <p:spPr>
          <a:xfrm>
            <a:off x="1558800" y="1627201"/>
            <a:ext cx="3032171" cy="3587380"/>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眼动追踪技术概述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眼动追踪技术通过分析用户的眼球运动来捕捉视线方向，为VR头显提供精确的交互反馈。</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1" y="1627201"/>
            <a:ext cx="3040528" cy="3587380"/>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眼动追踪在VR中的应用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通过眼动追踪，VR设备能够实现更自然的交互方式，如视线控制、注视点渲染等，提升用户体验。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99" y="1627200"/>
            <a:ext cx="3040528" cy="3587380"/>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眼动追踪技术挑战与展望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尽管眼动追踪技术在VR领域展现出巨大潜力，但仍面临准确性、实时性等挑战，未来有望进一步优化。</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空间音频效果</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空间音频技术概述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空间音频是一种通过模拟声源位置、距离和移动效果，为用户创造沉浸式听觉体验的技术，广泛应用于虚拟现实等领域。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实现原理与方法</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空间音频通过头部追踪、声音定位算法及3D音效处理等技术，实现声音在虚拟环境中的精准再现，增强用户的沉浸感和真实感。</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应用场景与优势</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空间音频在VR游戏、电影、教育训练等领域有广泛应用，提供更真实的听觉体验，提高用户互动性和参与度，增强整体效果。</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应用场景拓展</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沉浸式游戏领域</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虚拟现实游戏发展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随着VR技术的成熟，沉浸式游戏体验成为可能，玩家能够通过佩戴头显设备，身临其境地参与到游戏世界中。</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交互式体验优势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VR头显提供了前所未有的互动性，玩家可以通过手势和头部动作与虚拟环境进行实时互动，增强了游戏的沉浸感和真实感。</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市场潜力与挑战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VR游戏市场展现出巨大的增长潜力，但也面临着成本高、技术门槛和内容创作难度等挑战，需要持续的技术创新和市场培育。</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虚拟教育培训</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虚拟现实技术概述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虚拟现实(VR)是利用计算机技术模拟生成的三维环境，用户通过头戴设备等输入装置与虚拟世界互动。</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VR在教育中的应用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VR技术在教育培训中提供沉浸式学习体验，如历史重现、科学实验模拟等，有效提升教学效果和学习兴趣。</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虚拟培训的优势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通过VR进行的虚拟培训能够突破时间和空间限制，降低培训成本，同时提供高仿真度的操作环境，增强培训质量。</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工业仿真应用</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工业仿真应用概述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通过VR头显实现的工业仿真，能够模拟复杂生产环境，为工程师提供直观、互动的设计和测试平台。</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提高设计与测试效率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利用VR技术，设计者能够在虚拟环境中快速迭代产品，减少实物原型需求，显著提升设计和测试流程的效率。</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安全培训与风险评估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VR头显在工业培训中扮演重要角色，通过模拟危险场景进行安全培训，同时评估潜在风险，保障人员安全。</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行业发展趋势</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01</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VR头显技术原理</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02</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核心硬件组件</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03</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人机交互特性</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04</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应用场景拓展</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05</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行业发展趋势</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06</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用户体验优化</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07</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内容生态建设</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08</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未来技术展望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轻量化演进方向</a:t>
            </a:r>
            <a:endParaRPr sz="3000" b="1" i="0">
              <a:solidFill>
                <a:srgbClr val="FFFFFF"/>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随着技术发展，VR头显正朝着更轻便、舒适的方向发展，以适应长时间使用需求。</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轻量化设计趋势</a:t>
            </a:r>
            <a:endParaRPr sz="2100" b="1" i="0">
              <a:solidFill>
                <a:srgbClr val="FFD8AE"/>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采用新型轻质材料，如碳纤维和高级塑料，显著减轻设备重量，同时保持结构强度。</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材料创新应用</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通过优化电池设计和提升能量密度，实现更长的续航能力，减少充电频率，提升用户体验。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电池技术进步</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无线化解决方案</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无线化技术概述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无线化技术指的是通过无线方式进行数据传输和通信的技术，它消除了传统有线连接的束缚，为设备提供了更大的灵活性和便捷性。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无线头显的优势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采用无线技术的VR头显减少了线缆的干扰，提升了用户的沉浸感和使用自由度。同时，它也降低了长时间使用带来的不适感。</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面临的挑战与解决方案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虽然无线化带来了便利，但也存在信号延迟、电池续航等问题。通过优化传输协议、提升硬件性能等措施，可以有效解决这些问题。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多模态融合创新</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多模态融合技术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通过整合视觉、听觉等感官信息，提升VR头显在真实感和互动性方面的体验，使用户获得更全面的沉浸感。</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创新应用案例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从教育到游戏，再到医疗训练，多模态融合正不断开拓新的应用场景，为各行各业带来革命性的变革。</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随着技术的不断进步，未来VR头显将更加智能化和个性化，实现更多前所未有的创新应用。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用户体验优化</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佩戴舒适性提升</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头带设计优化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采用人体工学原理设计的头带，能够有效分散头部重量，减少长时间佩戴带来的不适感。</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透气性增强材料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使用高透气性材料制造的VR头显外壳，保持头部通风，避免因封闭环境导致的闷热问题。</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可调节式设计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头显配备可调节式头带和面部支架，用户可根据个人头型和舒适度进行微调，实现个性化适配。</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视觉延迟补偿</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视觉延迟补偿技术通过预测和插值算法，减少VR头显中图像渲染与用户眼睛接收之间的时间差，提升用户体验。</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视觉延迟补偿原理</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采用先进的图像处理技术和实时计算能力，实现低延迟的图像传输与显示，确保视觉体验的连贯性和自然性。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关键技术实现</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随着技术的成熟，视觉延迟补偿在游戏、教育、医疗等领域得到广泛应用，极大提升了虚拟现实应用的实用性和舒适度。</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应用场景拓展</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动态焦距调节</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动态焦距调节原理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通过实时调整镜片的光学特性，使用户在不同距离下都能获得清晰、舒适的视觉体验。</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技术实现方法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利用精密电机和传感器，根据用户的注视点和头部运动，迅速而准确地调整焦距。</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应用效果与优势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显著提升VR体验的真实感和沉浸感，减少眼睛疲劳，拓宽了虚拟世界的视觉范围。</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07</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内容生态建设</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开发工具支持</a:t>
            </a:r>
            <a:endParaRPr sz="3000" b="1" i="0">
              <a:solidFill>
                <a:srgbClr val="FFFFFF"/>
              </a:solidFill>
              <a:latin typeface="微软雅黑" panose="020B0503020204020204" charset="-122"/>
            </a:endParaRPr>
          </a:p>
        </p:txBody>
      </p:sp>
      <p:sp>
        <p:nvSpPr>
          <p:cNvPr id="4" name="New shape"/>
          <p:cNvSpPr/>
          <p:nvPr/>
        </p:nvSpPr>
        <p:spPr>
          <a:xfrm>
            <a:off x="1558800" y="1627200"/>
            <a:ext cx="3040555" cy="3988065"/>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Unity引擎支持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Unity是VR开发中广泛使用的引擎，提供完整的3D开发工具，支持跨平台发布。其友好的界面和强大的物理引擎，为开发者创建高质量VR体验提供了有力保障。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54" y="1627201"/>
            <a:ext cx="3040555" cy="3988066"/>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Unreal Engine应用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Unreal Engine以其卓越的图形渲染能力著称，广泛应用于高端VR游戏开发。其蓝图可视化编程系统，让开发者能够快速实现复杂交互逻辑，提升开发效率。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09" y="1627201"/>
            <a:ext cx="3040554" cy="3988066"/>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OpenXR规范兼容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OpenXR作为通用的VR/AR设备接口标准，确保不同设备间的良好兼容性。开发者遵循OpenXR规范，可以开发出在不同平台上无缝运行的应用，提升用户体验。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数字资产标准</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数字资产定义</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数字资产指基于区块链技术生成的虚拟财产，包括数字货币、NFT等。它们具备唯一性、不可复制性和可追溯性，广泛应用于金融、游戏等领域。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标准制定背景</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为保障数字资产交易的安全性和透明度，国际组织和行业巨头联合制定了相关标准。这些标准旨在规范市场行为，提升用户体验。</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标准内容要点</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数字资产标准涵盖资产确权、交易流程及数据安全等方面。通过标准化操作，确保资产的真实性和安全性，促进行业的健康发展。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VR头显技术原理</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跨平台兼容性</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跨平台兼容性概述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跨平台兼容性是指VR头显在不同操作系统、硬件设备上运行的能力。确保用户在各种环境中都能获得一致的沉浸式体验。</a:t>
            </a:r>
            <a:endParaRPr sz="1575" b="0" i="0">
              <a:solidFill>
                <a:srgbClr val="FFFFFF"/>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主流平台支持情况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目前，市面上的主流VR头显如Oculus Rift、HTC Vive等均支持Windows和Mac OS系统。部分高端产品还兼容Linux系统，满足不同用户群体的需求。</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随着技术的不断进步，VR头显将进一步提升兼容性，实现更多平台的支持。同时，云VR技术的发展也将为跨平台使用带来更大便利。</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08</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未来技术展望</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视网膜投影突破</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视网膜投影技术原理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视网膜投影技术通过直接在视网膜上投射图像，实现高分辨率和低延迟的视觉体验，提升VR头显的真实感和沉浸感。</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应用领域与未来前景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该技术已应用于医疗、教育、娱乐等行业，未来有望在虚拟现实、增强现实等领域发挥更大作用，推动相关技术发展。</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技术挑战与解决方案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面临视觉舒适度、图像稳定性等挑战，通过优化投影算法、改进硬件设计等措施，不断推进技术成熟度和应用普及。</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脑机接口整合</a:t>
            </a:r>
            <a:endParaRPr sz="3000" b="1" i="0">
              <a:solidFill>
                <a:srgbClr val="FFFFFF"/>
              </a:solidFill>
              <a:latin typeface="微软雅黑" panose="020B0503020204020204" charset="-122"/>
            </a:endParaRPr>
          </a:p>
        </p:txBody>
      </p:sp>
      <p:sp>
        <p:nvSpPr>
          <p:cNvPr id="4" name="New shape"/>
          <p:cNvSpPr/>
          <p:nvPr/>
        </p:nvSpPr>
        <p:spPr>
          <a:xfrm>
            <a:off x="1558800" y="1627200"/>
            <a:ext cx="3040503" cy="3587380"/>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脑机接口技术概述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脑机接口（BCI）技术是一种通过直接读取和解释大脑活动来实现人与计算机或其他电子设备之间通信的技术。</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28" cy="3587380"/>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脑机接口在VR中的应用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BCI技术在VR领域的应用，使得用户可以通过思维控制VR设备，实现更加直观和自然的交互体验。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0"/>
            <a:ext cx="3040516" cy="3587380"/>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脑机接口的发展前景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随着技术的不断进步，脑机接口在未来有望实现更加精准和高效的信息传输，为虚拟现实等领域带来革命性的变革。</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全息显示升级</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全息显示技术简介</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全息显示利用激光干涉和光衍射原理，生成三维图像。通过捕捉并重现光波的相位信息，实现立体影像的展示。</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全息头显优势分析</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全息头显提供沉浸式体验，用户仿佛置身真实环境。其高分辨率和广视角，使内容呈现更加生动逼真。</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未来发展趋势预测</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随着技术进步，全息头显将向更轻便、更清晰方向发展。结合5G等技术，实现远程协作和虚拟社交，开启全新交互模式。</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光学成像系统</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光学成像系统概述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光学成像系统是VR头显中的核心部件，负责捕捉和显示3D图像，通过透镜组、显示屏等组件实现虚拟现实体验。</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透镜组设计要点</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透镜组的设计直接影响VR头显的视觉效果，需考虑透光率、畸变控制、视场角等因素，以提供清晰舒适的视觉体验。</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显示屏技术应用</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VR头显采用高分辨率、高刷新率的显示屏，结合OLED或Micro LED技术，确保图像质量与色彩表现，提升沉浸感。</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显示驱动方案</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显示驱动是VR头显的核心部分，负责生成逼真的虚拟世界图像，确保用户沉浸在高质量、低延迟的视觉体验中。</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显示驱动方案概述</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涉及高分辨率显示技术、快速响应时间及色彩准确度等，这些技术共同作用，为用户提供清晰、流畅且色彩丰富的视觉效果。</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关键技术解析</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随着技术进步，不断优化显示驱动方案以适应更高性能需求和降低成本是当前面临的主要挑战，包括提升能效比和减少硬件负担等。</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优化与挑战</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追踪定位机制</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光学追踪技术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利用红外摄像头捕捉头显和周围环境的标记点，通过计算这些点的位置变化来实现精确的空间定位。</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惯性测量单元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IMU集成加速度计、陀螺仪等传感器，实时监测用户头部的运动状态，为VR体验提供即时的动态反馈。</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无线位置追踪系统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采用低延迟的无线信号传输技术，结合基站布局，实现用户在广阔空间内的自由移动和准确定位。</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核心硬件组件</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微显示器类型</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OLED微显示器特点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OLED微显示器以其高对比度、快速响应和宽视角等优势，成为VR头显的首选，提供更加生动和逼真的视觉体验。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LCOS微显示器优势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LCOS微显示器具有高分辨率和低功耗的特性，适用于需要精细图像处理的VR应用，提升用户的沉浸感。</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微型LED技术前景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微型LED技术以其更高的亮度和能效比，被视为未来VR头显的关键发展方向，将极大推动虚拟现实体验的提升。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透镜模组设计</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透镜模组设计原则</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透镜模组设计需遵循光学原理，确保图像清晰、无畸变。考虑视场角、分辨率等参数，优化用户体验。</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材料选择与应用</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选用高透光性、低色散材料制作透镜，减少眩光和色彩失真。结合先进制造工艺，提升产品质量与稳定性。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散热与耐久性考量</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设计时充分考虑散热问题，防止过热影响性能。采用耐用材料与结构设计，提高产品使用寿命与可靠性。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4572</Words>
  <Application>WPS 演示</Application>
  <PresentationFormat>全屏显示(4:3)</PresentationFormat>
  <Paragraphs>404</Paragraphs>
  <Slides>35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2025-09-30T10:02:00Z</dcterms:created>
  <dcterms:modified xsi:type="dcterms:W3CDTF">2025-09-30T10:02:02Z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8CDA7738DA0647AEBEAFB445A007D84E_12</vt:lpwstr>
  </property>
  <property fmtid="{D5CDD505-2E9C-101B-9397-08002B2CF9AE}" pid="3" name="KSOProductBuildVer">
    <vt:lpwstr>2052-12.1.0.22529</vt:lpwstr>
  </property>
</Properties>
</file>