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 type="screen16x9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5" Type="http://schemas.openxmlformats.org/officeDocument/2006/relationships/tags" Target="tags/tag1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搬运机器人技术革新之路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自动化物流解决方案解析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运动控制模块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运动控制模块是搬运机器人的核心部件，负责执行精确的路径规划和速度控制，确保机器人能高效、稳定地完成搬运任务。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运动控制模块简介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包括传感器融合、伺服电机控制及实时反馈系统，这些技术共同作用，使机器人能够适应复杂环境，精准完成搬运工作。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广泛应用于制造业、物流等行业，通过减少人力成本、提高效率及安全性，展现出显著的经济和技术优势。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应用场景与优势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硬件系统设计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机械结构选型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机械结构选型原则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搬运机器人的机械结构选型需考虑负载能力、运动精度和操作灵活性，确保高效完成物料搬运任务。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关键部件选择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核心部件如驱动系统、传感器和控制系统的选择至关重要，直接影响到机器人的性能和可靠性。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材料与工艺考量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选用合适的材料和制造工艺，保证机械结构的耐用性和稳定性，延长使用寿命并减少维护成本。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传感器配置方案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传感器配置方案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搬运机器人的传感器配置是其高效运作的关键，包括激光雷达、超声波传感器和摄像头等多类型传感器组合，实现环境感知与避障。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主要传感器类型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搬运机器人配备多种传感器，如视觉摄像头、红外传感器和超声波传感器，确保在复杂环境中准确识别障碍物和定位物体。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传感器协同工作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传感器通过数据融合技术协同工作，提升搬运机器人的环境适应能力，实现高精度导航和路径规划，有效避免碰撞与误操作。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动力驱动单元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动力驱动单元概述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动力驱动单元是搬运机器人的核心组件，负责为机器人提供所需的动力，确保其能够高效、稳定地完成搬运任务。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电动驱动系统介绍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电动驱动系统利用电动机将电能转化为机械能，驱动搬运机器人运动。该系统具有响应速度快、控制精度高等优点。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电池技术与续航能力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电池技术是影响搬运机器人续航能力的关键因素。采用高性能锂电池，可有效延长机器人的工作时间，满足长时间作业需求。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软件功能实现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导航定位策略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导航定位技术概述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导航定位技术是搬运机器人实现精准移动的核心，通过融合GPS、激光雷达等多种传感技术，确保机器人在复杂环境中准确定位与规划路径。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地图构建与环境建模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高效的地图构建能力使搬运机器人能够实时更新周围环境信息，利用SLAM算法进行动态环境建模，为精确导航提供基础数据支持。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路径规划与避障策略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结合智能算法，搬运机器人能在保证效率的同时，灵活规避障碍物，选择最优路径完成物料搬运任务，提升作业安全性和效率。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避障检测机制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避障检测技术概述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搬运机器人的避障检测技术是其核心功能之一，通过多种传感器实时监测周围环境，确保在移动过程中能够有效避开障碍物。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常见避障方法解析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常见的避障方法包括激光雷达、超声波传感器和视觉识别等。每种方法都有其独特的优势和局限性，选择合适的避障方式对提高机器人性能至关重要。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未来发展趋势展望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随着技术的不断进步，未来的避障检测机制将更加智能化和精确化。例如，结合深度学习算法提升物体识别的准确性，以及通过增强现实技术实现更复杂的环境交互。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任务调度逻辑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任务调度逻辑概述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搬运机器人的任务调度逻辑是其高效运行的核心，涉及路径规划、任务分配及实时调整等关键环节。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动态环境适应能力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搬运机器人需具备在动态环境中自适应的能力，如避障、重规划路径等，确保任务顺利完成。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多任务并行处理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高效的任务调度逻辑允许搬运机器人同时处理多个任务，提升整体作业效率和资源利用率。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人机交互界面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核心技术架构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硬件系统设计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软件功能实现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人机交互界面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安全防护体系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性能优化方向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操作面板布局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搬运机器人的操作面板是用户交互的核心，合理布局有助于提高操作效率和安全性。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操作面板布局概述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根据使用频率和重要性，将控制面板划分为启动、停止、速度调节等关键区域。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主要功能区域划分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考虑人体工学原理，确保操作面板的高度、角度适合不同身高的用户，提升舒适度。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人性化设计考量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状态反馈显示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状态反馈显示简介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状态反馈显示是搬运机器人的核心功能之一，通过实时监测和展示机器人的工作状态，帮助用户全面了解设备运行情况。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关键参数监控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系统实时监控搬运机器人的速度、电量、载重等关键参数，确保设备在最佳状态下高效运作，预防潜在故障。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异常报警机制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当检测到任何异常情况时，搬运机器人会立即触发报警，并通过界面显示详细错误信息及解决方案，保障操作安全。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异常告警提示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异常告警定义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异常告警指搬运机器人在作业过程中，因故障或外部因素导致的性能下降，系统自动发出警报提示用户。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常见异常类型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包括传感器故障、电池电量不足、机械部件损坏等，每种异常都有相应的告警代码和处理建议。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告警处理流程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接收到异常告警后，首先确认告警信息，然后根据告警类型执行相应维护操作，最后记录并反馈处理结果。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安全防护体系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碰撞应急措施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碰撞检测技术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利用传感器和算法实时监测机器人周围环境，及时发现潜在碰撞风险，确保搬运作业安全进行。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紧急制动系统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当检测到即将发生碰撞时，紧急制动系统迅速启动，使机器人减速或停止，避免碰撞事故的发生。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自动避障功能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机器人配备的高级避障功能能够在复杂环境中灵活调整路径，有效避开障碍物，保障搬运过程顺畅。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过载保护机制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过载保护机制指搬运机器人在负载超过设计标准时自动停止工作，防止设备损坏和安全事故。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过载保护机制定义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通过内置传感器监测重量变化，一旦超出预设阈值，控制系统会发出指令切断电源或减速运行。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工作原理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过载保护是确保搬运机器人安全高效运行的关键，广泛应用于物流、制造业等场景，保障作业连续性。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重要性与应用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电磁兼容性设计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电磁兼容性概述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电磁兼容性(EMC)是指设备或系统在电磁环境中正常工作且不产生干扰的能力，是搬运机器人设计的重要环节。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电磁干扰防护措施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通过屏蔽、滤波和接地等技术手段降低电磁干扰的影响，确保搬运机器人在复杂电磁环境下的稳定性与可靠性。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EMC测试与认证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进行严格的电磁兼容性测试，包括辐射发射、传导发射、抗扰度等项目，以获取相关认证，保障产品符合国际标准。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典型应用案例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仓储物流场景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仓储物流自动化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在仓储物流场景中，搬运机器人通过自动化技术实现货物的快速、准确搬运，显著提升作业效率与精确度。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提高空间利用率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搬运机器人能够优化仓库布局，充分利用空间，减少人工搬运时的无效移动，从而增加存储容量和运营效率。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降低人力成本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通过使用搬运机器人，企业可以大幅减少对人力的依赖，降低长期的劳动力成本，同时提高作业的安全性和可靠性。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制造业产线对接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搬运机器人概述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搬运机器人是专为自动化搬运设计的机器，广泛应用于制造业、物流等领域，有效提升生产效率和降低人力成本。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产线对接技术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产线对接技术确保搬运机器人能够无缝集成至现有生产线，通过精确控制与实时数据交换，实现高效物料搬运。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搬运机器人在提高生产效率、减少错误率方面具有明显优势，但同时也面临成本高昂、技术复杂等挑战，需不断优化解决。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搬运机器人概述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医疗物资转运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医疗物资搬运效率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搬运机器人通过自动化技术，显著提升医院内药品、医疗器械等物资的搬运效率，减少人力需求。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降低交叉感染风险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在疫情等特殊情况下，搬运机器人可有效避免医护人员与患者的直接接触，从而降低交叉感染的风险。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提高物资管理精度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搬运机器人配备高精度定位系统，确保医疗物资按需求准确配送至指定位置，提升物资管理的准确性和效率。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性能优化方向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能耗效率提升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能耗效率现状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当前搬运机器人在执行任务时能耗较高，影响工作效率和成本控制。优化能耗结构成为提升效率的关键。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节能技术应用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采用高效电机、智能能源管理系统等节能技术，有效降低能耗，同时保持或提升机器人性能。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能效提升策略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通过算法优化、动力系统改进及材料科学进步，实现搬运机器人能耗的持续降低与效率的显著提升。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作业精度改进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作业精度影响因素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作业精度受机器人硬件、软件算法及外部环境等因素影响，提高精度需综合考虑各方面因素。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硬件升级与维护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定期检查和维护搬运机器人的机械结构和传感器，确保其稳定运行和数据准确性，是提升作业精度的关键。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软件算法优化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通过不断优化控制算法，增强机器人路径规划和避障能力，能有效提升搬运作业的精度和效率。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系统稳定性增强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系统稳定性定义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系统稳定性指搬运机器人在执行任务过程中，能够持续、稳定地运行，不受外界干扰和内部故障的影响。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稳定性重要性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高稳定性是搬运机器人可靠运行的基石，直接影响工作效率和企业经济效益，确保生产流程顺畅无阻。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增强稳定性措施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通过优化算法、加强硬件防护和定期维护等方法，可有效提升搬运机器人系统的稳定性，保障长期稳定运作。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感知能力提升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通过集成先进传感技术，搬运机器人能更准确识别环境与物体，提高操作精度及安全性。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数据处理优化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利用大数据和机器学习算法，对收集的信息进行高效分析处理，实现智能路径规划与决策支持。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自主学习能力强化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强化搬运机器人的自主学习功能，使其能够不断适应新环境和任务要求，提升工作效率与灵活性。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多机协作模式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多机协作模式概述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多机协作模式通过多个机器人协同工作，实现更复杂、高效的任务执行。它涉及通信、协调和资源管理等关键技术。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多机协作模式广泛应用于物流仓储、制造业、农业等领域。在物流中，可提高搬运效率；在制造中，可实现精准装配；在农业中，能进行高效采摘。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技术挑战与未来展望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多机协作面临通信延迟、任务分配不均等技术挑战。未来发展需优化算法、提升通信能力，以实现更智能、可靠的协作。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数字孪生融合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41" cy="394798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数字孪生技术简介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数字孪生是一种通过创建物理实体的数字副本，实现对其全生命周期管理的技术。该技术广泛应用于产品设计、制造和运维中，提升效率与质量。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2"/>
            <a:ext cx="3040553" cy="3947988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融合搬运机器人的应用场景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在仓储物流领域，数字孪生技术与搬运机器人结合，通过实时监控和数据分析，优化路径规划和任务分配，大幅提高作业效率和安全性。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3" y="1627201"/>
            <a:ext cx="3040562" cy="394798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数字孪生在智能物流中的优势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利用数字孪生技术，搬运机器人能够进行精准定位和动态调整，适应复杂多变的工作环境。同时，通过预测性维护，减少停机时间，提高系统可靠性。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搬运机器人定义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搬运机器人是一种自动化设备，用于在仓库、工厂等环境中自动搬运货物，提高物流效率和减少人力成本。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按功能分类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根据功能不同，搬运机器人可分为AGV（自动引导车）、RGV（轨道引导车）和机械臂等类型，满足不同场景下的搬运需求。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按应用领域分类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搬运机器人广泛应用于制造业、物流仓储、医疗等行业，通过高效搬运提升各行业的作业效率和精准度。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754200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搬运机器人在工业生产线中广泛应用，自动完成物料搬运、装卸等工作，提高生产效率，减少人力成本。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8800" y="1627200"/>
            <a:ext cx="2462400" cy="0"/>
          </a:xfrm>
          <a:prstGeom prst="roundRect">
            <a:avLst>
              <a:gd name="adj" fmla="val 50000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4430015" y="1754200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仓库内部，搬运机器人通过智能导航系统实现货物快速分拣、码垛及搬运，优化仓储空间利用，提升物流效率。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30015" y="1627200"/>
            <a:ext cx="2462400" cy="0"/>
          </a:xfrm>
          <a:prstGeom prst="roundRect">
            <a:avLst>
              <a:gd name="adj" fmla="val 50000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7301229" y="1754200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医院内，搬运机器人承担药品、医疗器械等物品的精准配送任务，减轻医护人员负担，保障医疗物资及时供应。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301230" y="1627200"/>
            <a:ext cx="2462400" cy="0"/>
          </a:xfrm>
          <a:prstGeom prst="roundRect">
            <a:avLst>
              <a:gd name="adj" fmla="val 50000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行业发展现状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行业市场规模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搬运机器人市场规模持续扩大，受益于智能制造和物流自动化需求增加，预计未来几年将保持高速增长。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技术发展水平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搬运机器人技术不断进步，集成了传感器、机器视觉和人工智能算法，实现精准定位与智能避障，提升操作效率。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应用领域拓展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搬运机器人应用范围不断扩大，从制造业扩展到医疗、仓储、零售等多个领域，助力各行业提高生产效率和服务质量。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核心技术架构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感知系统组成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感知系统组成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搬运机器人的感知系统主要由摄像头、激光雷达和超声波传感器等组成，这些设备协同工作，使机器人能够准确感知周围环境。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摄像头的作用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摄像头主要用于视觉信息采集，通过图像处理技术，识别物体位置、形状和颜色，为机器人提供导航和避障的依据。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激光雷达的应用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激光雷达通过发射激光束并接收反射信号，构建周围环境的三维地图。此技术在精确定位和路径规划中发挥关键作用。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路径规划算法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路径规划算法概述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路径规划算法是搬运机器人核心技能之一，通过算法计算出从起点到终点的最优路径。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常见路径规划算法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包括A*算法、Dijkstra算法等，各有优缺点，适用于不同场景的路径规划需求。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优化路径策略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针对复杂环境，采取多种策略优化路径，如动态调整、避障算法等，提升搬运效率。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4981</Words>
  <Application>WPS 演示</Application>
  <PresentationFormat>全屏显示(4:3)</PresentationFormat>
  <Paragraphs>438</Paragraphs>
  <Slides>39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6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2025-09-30T15:04:00Z</dcterms:created>
  <dcterms:modified xsi:type="dcterms:W3CDTF">2025-09-30T15:04:07Z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5350914A03304CDAA8ABF584281AC00B_12</vt:lpwstr>
  </property>
  <property fmtid="{D5CDD505-2E9C-101B-9397-08002B2CF9AE}" pid="3" name="KSOProductBuildVer">
    <vt:lpwstr>2052-12.1.0.22529</vt:lpwstr>
  </property>
</Properties>
</file>