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 type="screen16x9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gs" Target="tags/tag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芯片科技赋能未来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F3552"/>
                </a:solidFill>
                <a:latin typeface="微软雅黑" panose="020B0503020204020204" charset="-122"/>
              </a:rPr>
              <a:t>半导体产业创新突破</a:t>
            </a:r>
            <a:endParaRPr sz="30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封装测试要点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封装测试是芯片制造的关键环节，包括芯片焊接、封装材料选择和封装结构设计等步骤，确保芯片在恶劣环境下的稳定性与可靠性。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封装测试流程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常用的测试方法有视觉检测、X光检测和功能测试等。这些方法通过不同角度检查封装质量，确保芯片性能符合设计标准。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测试方法与技术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质量控制要点包括严格的原材料筛选、精确的工艺参数控制及全面的成品检验。这些措施共同保障了芯片封装测试的高质量标准。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质量控制要点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应用领域拓展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消费电子应用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48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消费电子芯片应用广泛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消费电子芯片广泛应用于智能手机、平板电脑、智能穿戴设备等，提供计算和处理能力。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推动技术创新与发展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高性能芯片促进了消费电子产品的功能创新和性能提升，如增强现实技术、5G通信等。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提升用户体验与便利性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先进的芯片技术使消费电子产品更加智能化，提升了用户的生活和工作体验，如人脸识别解锁、语音助手等。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汽车电子集成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汽车电子集成概述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汽车电子集成是指将各种电子设备和系统整合到汽车中，以提高车辆性能、安全性及舒适性。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0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涉及传感器技术、微处理器、通信协议等，实现车辆智能化控制与信息交互。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1" y="1627200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随着自动驾驶技术的发展，汽车电子集成将向更高的自动化、互联化方向发展。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工业控制场景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工业控制系统概述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工业控制系统（ICS）是用于监控和控制制造过程的计算机系统，通过实时数据收集与分析，实现自动化和优化生产流程。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芯片在工业控制中应用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芯片作为工业控制系统的核心部件，负责数据处理、通信及控制指令执行等功能，保障系统的高效稳定运行。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面临的安全挑战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随着工业互联网的发展，工业控制系统面临网络攻击等安全威胁，需要加强安全防护措施，确保生产安全和数据保密。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行业挑战分析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技术瓶颈制约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制造工艺限制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芯片制造涉及精密工艺，如光刻和蚀刻，这些技术受到设备精度和材料特性的限制，导致制程难以进一步提升。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材料性能瓶颈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当前芯片制造主要依赖硅基材料，其物理和化学性质限制了芯片的性能提升，尤其是在高频、高功率应用中的不足。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设计复杂度增加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随着集成电路集成度的提高，电路设计复杂性急剧增加，传统设计方法难以应对，需要新的算法和工具支持。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供应链稳定性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供应链风险识别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通过系统化分析识别潜在风险，包括供应商可靠性、物流中断及市场需求波动等，为制定应对策略提供依据。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多元化供应商策略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采用多供应商策略降低对单一供应商的依赖，提升供应链弹性，确保在面对供应中断时能够快速调整，保障生产连续性。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库存管理优化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实施精细化库存管理，平衡库存成本与服务水平，通过需求预测和及时补货机制，减少缺货和过剩库存的风险，提高供应链效率。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知识产权壁垒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专利保护策略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芯片行业的企业通过申请专利来保护自己的创新成果，防止竞争对手复制。专利策略是企业在激烈的市场竞争中保持领先的重要手段。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技术封锁与反制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面对知识产权壁垒，一些国家和企业采取技术封锁措施以限制他国发展。对此，被封锁方需通过自主研发和国际合作等方式进行有效反制。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国际法律与合作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随着全球化深入发展，跨国企业间的知识产权争议日益增多。通过国际法律框架和多边合作机制，可促进全球芯片产业的健康发展。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芯片产业概述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应用领域拓展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行业挑战分析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国产替代进程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安全风险防控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人才培养体系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投资价值评估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先进制程演进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纳米技术通过精细控制材料的物理和化学特性，实现了芯片的更小尺寸和更低功耗，推动了半导体行业的重大发展。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纳米技术在芯片中的应用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极紫外光刻技术利用极短波长的光源，实现更高的分辨率，使得芯片制造工艺向更小节点迈进，是先进制程演进的关键驱动力。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极紫外光刻技术的突破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三维集成电路通过垂直堆叠多个电路层，有效提高了芯片的性能和集成度，为解决摩尔定律放缓问题提供了新途径。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三维集成电路的发展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异构计算架构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异构计算架构介绍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异构计算是利用多种不同类型和功能的处理器协同工作，以优化性能和能效。该架构在现代芯片设计中广泛应用，提升系统整体效能。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异构计算优势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异构计算通过整合CPU、GPU及FPGA等不同处理单元，实现任务的高效分配与处理。其显著优势包括提高运算速度和降低功耗，满足复杂应用场景需求。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应用领域案例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异构计算广泛应用于图像处理、机器学习、自动驾驶等领域。例如，高性能图形渲染依赖GPU加速，而实时数据分析则由CPU和FPGA协同完成，展示出强大的应用潜力。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绿色低碳方向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绿色低碳技术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绿色低碳技术旨在通过创新手段减少能源消耗和碳排放，推动产业向环境友好型转型。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节能减排措施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企业实施节能减排措施，如采用高效设备、优化生产流程，以降低能源消耗和污染排放。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可持续发展战略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制定并实施可持续发展战略，促进经济、社会与环境的和谐发展，实现长期利益最大化。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国产替代进程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政策扶持力度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政策支持概述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政府通过税收减免、资金补助和研发支持等措施，鼓励芯片产业发展，旨在提升国内芯片产业竞争力。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关键政策举措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包括设立专项基金、推动产学研合作，以及优化产业链布局，以促进芯片技术创新与产业化应用。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成效与展望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政策扶持显著提升了我国芯片产业的自主创新能力，未来将继续深化国际合作，推动产业高质量发展。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龙头企业布局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全球领先的半导体企业通过持续的研发投入和战略合作，在高端芯片制造领域占据重要地位。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龙头企业芯片布局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这些企业不断推动芯片技术的革新，如5G通信、人工智能处理单元等，引领行业发展新趋势。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技术创新与突破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通过精准的市场定位和多元化的产品组合，龙头企业在全球市场中扩大影响力，提升竞争力。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市场策略与影响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技术追赶路径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核心技术突破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聚焦于芯片设计、制造工艺与封装技术，通过技术创新实现关键性能指标的显著提升。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产业链协同发展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加强上下游企业合作，构建完整的半导体生态圈，推动材料、设备等关键环节共同进步。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人才培养与引进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加大对集成电路领域高层次人才的培养力度，同时积极吸引海外专家加盟，为产业升级提供智力支持。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安全风险防控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硬件漏洞防护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41" cy="3988066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硬件漏洞概述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硬件漏洞指在硬件设计或制造过程中产生的安全缺陷，可能导致数据泄露、系统崩溃等问题。识别和修补这些漏洞是保障系统安全的关键步骤。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防护技术与策略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针对硬件漏洞的防护涉及多种技术和策略，包括固件更新、硬件隔离、加密传输等。有效的防护措施能够显著降低安全风险，提升系统的稳定性和安全性。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96" y="1627201"/>
            <a:ext cx="3040542" cy="3988066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常见漏洞类型及影响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常见的硬件漏洞包括缓冲区溢出、侧信道攻击、电源管理漏洞等。这些漏洞可能对系统性能、数据安全造成严重影响，需及时采取相应防护措施。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数据安全防护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数据加密技术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数据加密是保护信息不被未授权访问的重要手段，通过数学算法转换数据，确保只有拥有相应密钥的人才能解读。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安全协议应用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采用安全协议如SSL/TLS来建立安全的通信通道，防止数据在传输过程中被截取或篡改，保障数据的完整性和机密性。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访问控制机制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实施严格的访问控制策略，确保只有经过验证和授权的用户才能访问敏感数据，有效防止内部威胁和外部攻击。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芯片产业概述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供应链安全管理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供应链安全策略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制定全面的供应链安全策略，涵盖风险评估、供应商选择和持续监控。确保从源头到终端的每个环节都符合安全标准，有效预防和应对潜在威胁。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关键信息保护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对供应链中的关键信息进行严格加密和访问控制。通过技术手段和管理措施，防止敏感数据泄露，保障企业和客户的利益不受侵害。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应急响应机制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建立快速有效的应急响应机制，以应对供应链中断或安全事件。包括预警系统、危机处理流程和恢复计划，确保在突发事件中迅速恢复正常运营。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人才培养体系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高校学科建设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芯片学科定位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芯片学科在高校中扮演着关键角色，主要研究半导体物理、器件结构及制造工艺，为集成电路设计提供基础理论与技术支持。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教学课程体系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构建以微电子技术为核心，涵盖材料科学、电路分析等多学科交叉的课程体系，旨在培养学生的综合素质和创新能力。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科研方向与成果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聚焦于纳米尺度下的芯片设计与制造，通过国际合作项目和自主研发，推动芯片技术的革新，实现科研成果的转化应用。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产学研协同机制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产学研合作模式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探讨高校、研究机构与企业之间的合作模式，通过共同研发项目、技术转移等方式，实现资源共享与优势互补。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协同创新机制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分析产学研各方在技术创新过程中的相互关系和作用，建立有效的协同创新机制，促进科技成果的转化和应用。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政策支持与激励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介绍政府为推动产学研协同发展所出台的政策及激励措施，如资金扶持、税收优惠等，以营造良好的创新环境。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技能认证标准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基础理论知识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掌握芯片设计所需的电子工程、材料科学和计算机科学等基础理论，为技能认证提供坚实的理论基础。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专业技能要求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精通Cadence或Synopsys等EDA工具，具备从电路设计到物理实现的全流程操作能力，是技能认证的重要考核点。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持续学习与实践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鼓励不断更新行业知识，参与实际项目，通过解决复杂问题来提升个人技能，以符合芯片行业的快速发展趋势。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智能手机核心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芯片在智能手机中的作用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芯片是智能手机的核心部件，负责处理数据、运行应用程序和执行各种任务。它决定了手机的性能、速度和功能。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芯片的种类及性能比较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智能手机中使用的芯片主要有CPU、GPU、NPU等类型。不同芯片具有不同的性能特点，如CPU负责计算能力，GPU擅长图形处理，NPU则专注于人工智能运算。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芯片发展对智能手机的影响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随着芯片技术的不断进步，智能手机的性能得到了大幅提升。从最初的简单通讯工具，到现在的多功能智能设备，芯片的发展起到了关键作用。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数据中心支撑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数据中心概述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数据中心是集中存储、处理和分发数据的核心设施，支撑云计算、大数据等现代信息技术。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高性能计算需求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随着数据分析和人工智能应用的增长，数据中心需提供更高算力以满足复杂运算需求。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能效优化策略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采用先进制冷技术和高效能源管理系统，降低数据中心能耗，提升运行效率和环境可持续性。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物联网节点方案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627420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物联网节点概述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物联网节点是构成物联网的基本单元，负责感知、采集和传输环境数据，通过无线或有线网络实现设备互联与信息交换。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1"/>
            <a:ext cx="3040502" cy="3627420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关键技术解析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主要包括低功耗广域网技术、传感器技术与边缘计算等，这些技术确保了物联网节点的高效运作及数据处理能力。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应用场景拓展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物联网节点广泛应用于智能家居、智慧城市、工业自动化等领域，通过实时监控和数据分析，优化资源配置，提高生活质量和工作效率。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投资价值评估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定义与分类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芯片定义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芯片是一种微型电子器件，通过在半导体材料上集成大量电子元件和电路，实现特定功能的电子设备核心部件。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芯片分类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根据功能和应用，芯片可分为微处理器、存储器、模拟芯片等。每种类型都有其特定的设计和应用需求。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芯片应用领域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芯片广泛应用于计算机、通信、消费电子等多个领域，是现代电子设备不可或缺的组成部分。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产业链环节机会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芯片设计阶段是产业链的关键环节，通过优化电路设计、材料选择和封装技术，可以大幅提升芯片性能和降低成本，为企业带来显著的竞争优势。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设计优化机会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芯片制造工艺直接影响产品质量与成本，采用先进的光刻技术、纳米级加工技术和自动化生产线，不仅能提高产能，还能有效降低缺陷率，满足市场对高性能芯片的需求。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制造工艺创新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封装测试是确保芯片稳定性和可靠性的重要步骤，利用先进的封装技术和自动化测试设备，可有效提升芯片的耐用性和性能，增强产品在市场中的竞争力。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封装测试发展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技术创新赛道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芯片制造技术创新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通过改进半导体材料和光刻技术，提高芯片的集成度和性能，满足现代电子设备对高速运算和小型化的需求。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量子计算芯片研发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探索量子比特在芯片中的应用，利用量子叠加和纠缠特性，实现传统计算机难以处理的复杂计算问题，推动计算科学发展。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边缘计算芯片优化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针对物联网设备需求，开发低功耗、高性能的边缘计算芯片，支持实时数据处理和分析，提升智能设备的响应速度和效率。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并购整合空间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并购整合重要性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并购整合是企业战略发展的关键步骤，通过资源优化配置，增强企业竞争力，实现规模经济和协同效应。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主要挑战分析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并购整合过程中面临文化融合、管理冲突等核心挑战，需要有效的策略和细致的规划来克服这些障碍。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成功案例探讨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分析行业内成功的并购案例，如IBM与Red Hat的整合，展示如何通过有效沟通和共同目标设置实现业务协同增长。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发展历程回顾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芯片技术起源于20世纪中期，最初用于军事和航天领域。随着微电子技术的发展，芯片逐渐应用于民用领域，成为现代电子产品的核心部件。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芯片起源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从最初的小规模集成电路，到后来的大规模集成电路，再到如今的超大规模集成电路，芯片技术经历了飞速的发展。每一次技术的突破，都极大地推动了电子产品的性能提升和成本降低。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发展历程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随着人工智能、物联网等新兴技术的发展，芯片技术将面临更高的性能要求和更低的功耗挑战。未来，我们期待看到更多创新的芯片技术，以满足日益增长的应用需求。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未来展望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全球市场格局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全球市场分布概况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全球芯片市场呈现多元化格局，美国、欧洲和亚洲为主要生产区域。中国作为新兴力量，市场份额逐年上升，推动全球市场竞争格局变化。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主要国家和企业竞争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美国拥有英特尔、高通等巨头，技术领先；韩国三星、海力士占据存储芯片优势；中国华为、紫光展锐等企业迅速崛起，形成新的市场竞争态势。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行业趋势与挑战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随着5G、物联网等技术的发展，对高性能芯片需求增加。同时，国际贸易摩擦和技术封锁给市场带来不确定性，企业需加强自主创新能力以应对挑战。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设计原理基础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设计原理基础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芯片设计原理是集成电路的核心，包括逻辑设计与物理实现。逻辑设计关注功能实现，而物理实现则涉及制造工艺和优化技术。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关键组成部分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芯片由多个关键部分构成，如晶体管、电阻、电容等元件。这些组件通过精确布局和连接形成电路，实现预定功能。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设计方法与工具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现代芯片设计依赖高级EDA工具，结合计算机辅助设计（CAD）技术。这些工具提高了设计效率和准确性，加速了产品上市时间。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制造工艺突破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先进制程技术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采用极紫外光(EUV)刻蚀技术，显著提升芯片性能与能效比，同时减小芯片尺寸，为高性能计算提供坚实基础。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三维集成电路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通过堆叠多层晶体管实现三维集成，有效提高集成度和性能，为解决摩尔定律面临的挑战提供了新的途径。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新材料应用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使用硅碳化物等新型半导体材料，改善电子迁移率和热稳定性，进一步提升芯片性能和可靠性。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5860</Words>
  <Application>WPS 演示</Application>
  <PresentationFormat>全屏显示(4:3)</PresentationFormat>
  <Paragraphs>502</Paragraphs>
  <Slides>43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5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2025-09-30T10:41:00Z</dcterms:created>
  <dcterms:modified xsi:type="dcterms:W3CDTF">2025-09-30T10:40:12Z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56CAFA7AFB8E433F95D2EB2193C56F0E_12</vt:lpwstr>
  </property>
  <property fmtid="{D5CDD505-2E9C-101B-9397-08002B2CF9AE}" pid="3" name="KSOProductBuildVer">
    <vt:lpwstr>2052-12.1.0.22529</vt:lpwstr>
  </property>
</Properties>
</file>