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氮化镓技术革新引领未来</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高效能半导体材料应用解析</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功率器件应用</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氮化镓功率器件因其高电子迁移率和宽带隙特性，在高频、高效能转换领域展现出显著优势，广泛应用于电源适配器、无线充电等设备。</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氮化镓功率器件应用</a:t>
            </a:r>
            <a:endParaRPr sz="2100" b="1" i="0">
              <a:solidFill>
                <a:srgbClr val="F18D6B"/>
              </a:solidFill>
              <a:latin typeface="微软雅黑" panose="020B0503020204020204" charset="-122"/>
            </a:endParaRPr>
          </a:p>
        </p:txBody>
      </p:sp>
      <p:sp>
        <p:nvSpPr>
          <p:cNvPr id="6" name="New shape"/>
          <p:cNvSpPr/>
          <p:nvPr/>
        </p:nvSpPr>
        <p:spPr>
          <a:xfrm>
            <a:off x="4430015" y="2878465"/>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氮化镓器件的低导通电阻和高热稳定性使其在同等体积下提供更高功率输出，显著提升电力转换效率与系统功率密度，满足现代电子设备轻量化需求。</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提升能效与功率密度</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氮化镓功率器件在电动汽车的车载充电器和电池管理系统中发挥关键作用，通过提升充电速度和能效，加速电动汽车产业的快速发展与普及。</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推动电动汽车发展</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射频通信场景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射频通信技术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射频通信技术是利用电磁波进行信息传输的技术，广泛应用于无线通信、雷达等领域。氮化镓作为关键材料，显著提高了射频器件的性能。</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氮化镓在射频应用中的优势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相比传统半导体材料，氮化镓具有更高的电子迁移率和宽带隙特性，使其在射频通信领域表现出优异的高频性能和低功耗优势。</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氮化镓射频器件的未来发展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随着5G和物联网等技术的推进，氮化镓射频器件在提高通信速率、减小设备体积等方面潜力巨大，未来发展前景广阔。</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性能优势对比</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效率提升数据</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功率密度提升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氮化镓技术显著提高功率密度，相比传统硅材料，在相同体积下能提供更多的功率输出，有效减少设备体积和重量。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能效比改善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采用氮化镓材料的电子设备能效比大幅提升，减少了能耗，降低了运营成本，对环境保护具有积极意义。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8"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热管理优化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氮化镓器件具备优越的热管理能力，通过高效的散热设计，保持设备在高功率运行下的稳定性，延长使用寿命。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体积缩小幅度</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体积缩小的驱动因素</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氮化镓材料的高电子迁移率和宽带隙特性使其在小型化电子设备中具有显著优势，有效减少了器件体积。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应用领域的广泛性</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氮化镓凭借其体积小、效率高的特点，广泛应用于功率放大器、LED照明和无线通信设备等领域，推动了相关技术的进步。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未来发展趋势</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随着半导体技术的不断进步，氮化镓材料在体积缩小方面的潜力将进一步被挖掘，为微型化电子产品的发展提供新动力。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行业发展现状</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全球市场格局</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全球氮化镓市场概况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氮化镓作为第三代半导体材料，在全球市场中占有重要地位，主要应用于高功率、高频器件领域，市场需求持续增长。</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主要生产国及企业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日本、美国和中国是氮化镓生产的主要国家，其中日本和美国企业在技术研发和市场应用方面处于领先地位，中国企业近年来发展迅速。</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应用领域分析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氮化镓广泛应用于通信、电力电子、军事等领域，特别是在5G通信基站和电动汽车充电设施中显示出巨大潜力，推动行业快速发展。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国内产业布局</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国内氮化镓产业布局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中国氮化镓产业布局主要集中在京津冀、长三角和珠三角等地区，这些区域具有完善的产业链和较强的研发实力。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核心企业与研究机构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国内多家知名企业和科研机构在氮化镓领域取得显著成果，如华为、中芯国际等，推动了氮化镓技术的发展和应用。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政策支持与市场前景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政府出台多项政策支持氮化镓产业发展，市场需求持续增长，预计未来几年将保持高速增长态势。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技术创新趋势</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新型衬底材料</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氮化镓衬底材料概述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氮化镓（GaN）是一种宽带隙半导体材料，因其高电子迁移率和大禁带宽度，在高频、高温及大功率器件中具有重要应用。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氮化镓衬底特性分析</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氮化镓衬底具备优异的热导性、电绝缘性和化学稳定性，能够有效提升器件性能，尤其在微波、毫米波通信领域表现出色。</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氮化镓衬底制备工艺</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氮化镓衬底的制备方法主要包括气相外延、金属有机物化学气相沉积等技术，这些工艺确保了材料的高质量和一致性，满足严苛的应用要求。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氮化镓基本概述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制备工艺技术</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应用领域分布</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性能优势对比</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行业发展现状</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技术创新趋势</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应用案例展示</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挑战应对策略</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标准体系构建</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18D6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未来发展前景</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集成度突破方向</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通过多芯片集成技术，将多个氮化镓芯片整合在一个封装内，实现更高的功率密度和效率，适用于高性能电子设备。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多芯片集成技术</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采用三维堆叠技术，氮化镓器件能在更小的空间内实现更高的集成度，显著提高系统性能和可靠性，适用于紧凑型设备。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三维堆叠技术应用</a:t>
            </a:r>
            <a:endParaRPr sz="2100" b="1" i="0">
              <a:solidFill>
                <a:srgbClr val="F18D6B"/>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微电子机械系统集成技术使氮化镓器件与传感器、执行器等集成在一起，实现功能多样化，提升整体系统的智能化水平。</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微电子机械系统集成</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07</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应用案例展示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消费电子领域</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消费电子领域应用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氮化镓在消费电子领域广泛应用，如智能手机、笔记本电脑等，提供高效能和低能耗解决方案，推动电子产品向更高性能发展。</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提升电池效率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采用氮化镓材料可显著提高电源转换效率，减少能量损耗，延长移动设备电池寿命，为消费者带来更长的使用时间和更佳体验。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支持高速充电技术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氮化镓技术支持快速充电标准，使电子设备能够在极短时间内充满电，满足现代快节奏生活需求，提升用户体验满意度。</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工业设备实例</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工业自动化应用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氮化镓技术在工业自动化领域得到广泛应用，特别是在高效电源转换和电机驱动中，显著提高了设备性能和能效。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智能制造装备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氮化镓材料被用于制造智能机器人和自动化生产线，通过提供高速、高效的电力解决方案，推动制造业向智能化转型。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9" y="1627201"/>
            <a:ext cx="3040517" cy="32672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精密控制仪器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在精密仪器如激光切割机和焊接设备中，氮化镓的应用提升了设备的响应速度和控制精度，满足了高精度加工的需求。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08</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挑战应对策略</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热管理解决方案</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氮化镓作为高频高效能材料，其应用在功率器件中产生大量热量，需要有效的热管理策略以维持性能和寿命。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氮化镓热管理挑战</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通过采用先进的散热材料如石墨片、金属基板等，配合优化的封装设计，实现氮化镓器件的高效热传导与辐射，保障设备稳定运行。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散热技术应用</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随着氮化镓技术的不断进步，未来的热管理解决方案将更加注重材料的轻量化、集成化以及智能温控系统的开发，以适应更广泛的应用场景。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未来热管理趋势</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可靠性优化路径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氮化镓可靠性概述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氮化镓作为第三代半导体材料，以其高热导率和宽带隙特性在电力电子领域得到广泛应用。然而，其可靠性问题仍是制约其发展的关键因素之一。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提升制造工艺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采用先进的制造工艺如原子层沉积技术，可以有效提高氮化镓器件的晶体质量，减少缺陷密度，从而提升整体的可靠性。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优化设计方法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应用最新的仿真软件和优化算法，对氮化镓器件进行结构设计和参数优化，可以显著提高其在极端条件下的稳定性和寿命。</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09</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标准体系构建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国际标准动态</a:t>
            </a:r>
            <a:endParaRPr sz="3000" b="1" i="0">
              <a:solidFill>
                <a:srgbClr val="000000"/>
              </a:solidFill>
              <a:latin typeface="微软雅黑" panose="020B0503020204020204" charset="-122"/>
            </a:endParaRPr>
          </a:p>
        </p:txBody>
      </p:sp>
      <p:sp>
        <p:nvSpPr>
          <p:cNvPr id="4" name="New shape"/>
          <p:cNvSpPr/>
          <p:nvPr/>
        </p:nvSpPr>
        <p:spPr>
          <a:xfrm>
            <a:off x="1558800" y="1627201"/>
            <a:ext cx="3040532" cy="3947988"/>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国际氮化镓标准概述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氮化镓作为第三代半导体材料，其国际标准制定对行业发展至关重要。涵盖性能、安全和兼容性等方面，确保产品全球通用性和互操作性。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2"/>
            <a:ext cx="3040554" cy="3947988"/>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主要国际组织与标准制定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国际电工委员会（IEC）等组织负责氮化镓相关标准的制定。通过国际合作推动标准统一，促进氮化镓技术在全球市场的应用和发展。</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6" y="1627202"/>
            <a:ext cx="3040532" cy="3947988"/>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最新动态与未来趋势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关注国际上氮化镓标准的最新动态，分析行业发展趋势。随着技术进步，标准将不断更新，以适应新材料和新应用场景的需求。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行业标准进展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行业标准制定背景</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随着氮化镓技术的快速发展，为规范市场秩序，提升产品质量和安全性，相关行业协会及标准组织陆续制定了一系列行业标准。</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主要标准内容概述</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这些标准涵盖了氮化镓材料的特性、生产工艺、产品性能测试方法等多个方面，旨在确保产品的一致性和可靠性，促进行业的健康发展。</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行业应用标准进展</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在氮化镓器件的应用层面，也逐步形成了一系列的应用标准，包括功率转换效率、热管理要求等，以满足不同应用场景的需求。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氮化镓基本概述</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10</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未来发展前景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新兴应用场景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电动汽车应用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氮化镓材料在电动汽车的充电系统中展现出优异的性能，包括高效率和快速充电能力，有效提升了电动车的续航和用户体验。</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5G通信基站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氮化镓在5G通信技术中的应用，以其高频、高功率的特性，显著提高了信号传输效率和网络覆盖范围，为5G的快速发展提供了有力支持。</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可再生能源系统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在太阳能和风能发电系统中，氮化镓作为逆变器的核心材料，通过提高转换效率和降低损耗，推动了可再生能源技术的高效利用和成本降低。</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技术演进路线</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氮化镓技术起源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氮化镓技术起源于20世纪90年代，最初被应用于发光二极管领域。随着技术进步，逐渐拓展到高频、高功率的电力电子器件应用中。</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近年来，通过优化材料生长和器件设计，氮化镓在提高转换效率、降低功耗方面取得显著进展。这些突破推动了其在消费电子和工业应用中的广泛采用。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当前研究热点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目前，氮化镓的研究热点集中于提升器件的可靠性、降低成本以及开发新的应用场景。特别是在5G通信和电动汽车充电设施等领域，氮化镓展现出巨大潜力。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定义与化学式</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氮化镓的定义</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氮化镓是一种由氮和镓组成的化合物半导体材料，具有优异的电学和热学性能。</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化学式与结构</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氮化镓的化学式为GaN，其晶体结构为六方晶系，具有良好的物理和化学稳定性。</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应用领域概述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氮化镓广泛应用于高功率、高频电子器件中，如LED、激光二极管和射频放大器等。</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物理特性解析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氮化镓是一种宽带隙半导体材料，具有独特的六方纤锌矿结构。其高电子迁移率和优异的热导性能使其在高频、高温应用中表现出色。</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氮化镓的晶体结构</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氮化镓拥有高击穿电压和低电阻率，这些特性使其在高压和大功率电子器件中表现优异，广泛应用于电力电子转换器和功率放大器等设备。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电学特性分析</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氮化镓具有优良的发光效率和宽光谱覆盖范围，被广泛用于制作高效LED和激光二极管。其稳定的物理化学性质也使得其在光电领域有广泛应用前景。</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光学性质概述</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制备工艺技术</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主流合成方法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气相沉积法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气相沉积法通过化学反应在高温下合成氮化镓，具有纯度高、晶体质量好的优点，适用于大规模生产。</a:t>
            </a:r>
            <a:endParaRPr sz="1575" b="0" i="0">
              <a:solidFill>
                <a:srgbClr val="000000"/>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金属有机物化学气相沉积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金属有机物化学气相沉积使用有机金属化合物作为前驱体，在特定条件下分解生成氮化镓，适合制备高质量薄膜。</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氢化物气相外延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氢化物气相外延通过氢气和镓源反应生成氮化镓，该方法成本较低，适合批量生产，但需控制好生长条件。</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质量控制要点</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原材料质量检验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严格控制氮化镓的原材料质量，确保纯度和性能符合标准要求，为高质量产品奠定基础。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生产过程监控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在氮化镓生产过程中实施全程监控，包括温度、压力等关键参数，确保每个环节都符合质量标准。</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成品检测与验证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对氮化镓成品进行全面检测，包括电学特性、机械性能等，确保每批产品均达到设计要求和客户期望。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应用领域分布</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4133</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2025-10-09T07:49:00Z</dcterms:created>
  <dcterms:modified xsi:type="dcterms:W3CDTF">2025-10-09T07:49:17Z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E410A87032724F3697FD881E5EF26381_12</vt:lpwstr>
  </property>
  <property fmtid="{D5CDD505-2E9C-101B-9397-08002B2CF9AE}" pid="3" name="KSOProductBuildVer">
    <vt:lpwstr>2052-12.1.0.22529</vt:lpwstr>
  </property>
</Properties>
</file>