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 type="screen16x9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智能门锁开启家居安全新时代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科技赋能守护生活每一刻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多重开锁方式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通过采集用户指纹信息进行身份验证，实现快速安全开锁。具有高准确性和唯一性，有效防止非法入侵。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指纹识别技术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使用RFID卡片作为钥匙，靠近门锁即可完成开锁操作。便于携带与管理，适用于家庭和企业环境。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RFID卡片解锁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提供多种复杂密码组合选项，保障用户隐私安全。支持临时密码分享，方便远程授权访问。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密码输入功能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异常报警系统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异常报警系统概述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异常报警系统是智能门锁的重要组成部分，能在门锁遭遇非法入侵时及时发出警报，保护家庭安全。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主要功能与特点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本系统具备实时监控、自动识别异常行为和远程通知等功能，确保用户随时掌握门锁状态。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适用于住宅、办公室等场所，通过高科技手段提供安全保障，减少人力成本，提升生活便捷性。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安全保障体系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防撬设计结构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防撬锁体材料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智能门锁采用高强度合金或复合材料制造，有效增强抗撬性能，防止非法入侵者破坏。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多重锁定机制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配备机械与电子双重锁定系统，确保在电源故障时仍能保持高安全性，防止物理破坏进入。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2" y="1627200"/>
            <a:ext cx="3032171" cy="2898350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异常检测功能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内置震动传感器和位移监测器，一旦检测到非正常操作即刻报警，提升家庭安全防护级别。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数据隐私保护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数据加密技术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智能门锁采用先进的加密算法，确保用户数据在传输和存储过程中的安全性，有效防止数据泄露。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权限管理机制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通过精细化的权限设置，智能门锁仅允许授权人员访问，保障家庭安全，同时支持远程管理和控制。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隐私保护措施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智能门锁内置多重隐私保护功能，如自动擦除旧记录、双重认证等，进一步加强用户隐私的保护力度。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家庭住宅应用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家庭住宅安全需求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随着社会的快速发展，家庭安全问题日益突出。智能门锁作为一种新型的家居安防产品，通过先进的技术手段，有效保障了家庭成员的人身和财产安全。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智能门锁核心功能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智能门锁集成了远程控制、密码解锁、指纹识别等多种功能，不仅提高了开锁的便捷性，也大大增强了家庭防护的智能化水平。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提升居住体验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智能门锁的应用，不仅简化了日常的出入管理，还通过其独特的设计美学和人性化交互，显著提升了现代家庭的居住体验和生活品质。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商用场所适配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安全性设计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针对商用场景，智能门锁采用多重加密技术和物理防护措施，确保数据传输和硬件本身的安全性，防止非法入侵和数据泄露。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高使用频率适应性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商用环境通常人流密集，智能门锁设计考虑高强度使用场景，具备快速响应和稳定运行的能力，适应高频次的开关需求。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维护与管理便捷性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提供远程监控和管理功能，便于管理人员实时了解门锁状态并进行维护，支持批量配置和更新，简化商用场所的管理流程。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市场现状分析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行业增长趋势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行业增长趋势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随着智能家居的普及，智能门锁作为家庭安全的第一道防线，市场需求持续增长。预计未来几年内，全球智能门锁市场将保持年均20%以上的增长率。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技术革新推动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技术进步是驱动智能门锁行业发展的关键因素。包括生物识别、无线通讯、云计算等技术的融合应用，使得智能门锁在安全性、便捷性上不断提升。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消费者需求变化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消费者对家庭安全和个人隐私保护意识的提高，促使智能门锁成为家居升级的首选。同时，年轻一代对于智能家居产品的接受度高，加速了市场需求的增长。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功能特性展示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安全保障体系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市场现状分析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选购指南要点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安装维护说明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主要品牌格局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智能门锁市场由多个知名品牌主导，如August、Yale和Schlage等，这些品牌通过技术创新和市场策略，占据了市场的主导地位。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主要品牌格局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随着技术的不断进步和消费者需求的多样化，智能门锁市场的竞争愈发激烈。各大品牌在产品功能、安全性和用户体验上展开竞争，以争夺更大的市场份额。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竞争现状分析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预计未来智能门锁将更加注重安全性、便捷性和智能化水平，同时，物联网技术的融合将为智能门锁带来更多创新应用和发展空间。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发展趋势预测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选购指南要点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性能参数对比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安全性能对比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分析智能门锁在抗破坏、防篡改及数据加密方面的能力，展示其相对于传统锁具的安全优势。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用户便利性比较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从开锁方式多样性、远程控制便捷度等方面评估智能门锁与传统门锁的用户体验差异。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能耗与续航能力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对比智能门锁在电池使用寿命和待机功耗上的性能指标，探讨其在节能环保方面的表现。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售后服务考量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售后服务体系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构建全面的售后服务体系，包括技术支持、维修服务和用户培训，确保用户遇到问题时能迅速获得专业帮助。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响应速度优化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通过提升客服团队响应速度与效率，减少用户等待时间，提高用户满意度及品牌忠诚度。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定期维护计划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实施定期的智能门锁检查和维护计划，预防潜在故障，延长产品使用寿命，保障用户安全。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安装维护说明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标准安装流程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在正式安装前，需确保所有所需工具和配件齐全，包括智能门锁主体、螺丝刀、电池等。此外，应检查门框尺寸是否符合安装要求，为后续操作打下基础。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安装准备阶段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首先，将锁体固定在门上，使用螺丝进行紧固，确保锁体稳定不晃动。接着，连接电源线和信号线，注意线路走向要合理，避免影响后续使用。最后，调整锁舌位置，确保能顺利开合。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锁体安装步骤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9747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安装完成后，进行系统功能测试，包括密码解锁、指纹识别、远程控制等。如发现异常，及时进行调整和优化，直至系统运行平稳可靠。同时，记录安装过程中的关键参数和设置信息，以备后续维护参考。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系统测试与调试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日常保养技巧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定期清洁门锁表面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使用柔软的湿布轻轻擦拭智能门锁表面，去除灰尘和污渍。避免使用腐蚀性清洁剂，以免损伤锁体涂层。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注意电池更换周期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定期检查智能门锁的电池电量，确保其正常运行。根据使用频率和品牌建议，及时更换电池，避免因电量不足导致锁具失效。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保持固件更新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关注智能门锁制造商发布的固件更新信息，及时进行系统升级。固件更新有助于提升性能、增加新功能并修复已知问题。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物联网与锁的融合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智能门锁通过物联网技术实现远程控制，用户可通过手机APP随时查看门锁状态，实现智能化管理。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数据安全传输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采用加密技术保障数据传输过程中的安全，防止信息泄露，确保用户隐私不受侵犯。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1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智能家居生态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智能门锁作为智能家居的一部分，与其他设备联动，提升家居安全性和便捷性，打造舒适生活体验。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AI智能升级路径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语音识别技术应用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通过集成先进的语音识别系统，智能门锁能够实现用户口令开锁，极大提升便捷性和安全性。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人脸识别技术融合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结合人脸识别技术，智能门锁可以精确识别授权用户的面部特征，确保只有经过认证的人才能进入。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物联网连接能力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智能门锁支持Wi-Fi或蓝牙等物联网标准，允许用户通过智能手机远程控制门锁，实现智能家居的无缝连接。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智能门锁概述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智能门锁定义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智能门锁是一种集成了生物识别、密码、远程控制等技术的现代化门锁，旨在提高家居安全性和便捷性。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工作原理概述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智能门锁通过内置的传感器和处理器识别用户身份，实现无钥匙开锁，同时支持手机APP远程控制，保障家庭安全。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技术组成解析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主要包括指纹识别、面部识别、RFID卡识别及无线通信模块，各组件协同工作，确保高效准确的识别与操作。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智能门锁的概念最早在20世纪90年代提出，随着科技发展，逐渐从机械锁向电子锁、生物识别锁转变，实现远程控制和自动化管理。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智能门锁起源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智能门锁经历了RFID、NFC到人脸识别等技术的更新换代，每一次升级都极大提高了安全性与便捷性，满足了市场对高效安全的需求。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技术演进历程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随着智能家居概念的普及，智能门锁逐渐成为家庭安全的首选解决方案之一，其高安全性、易用性赢得了广泛的市场认可与用户好评。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市场接受度提升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生物识别技术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指纹识别技术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通过扫描和比对指纹的独特纹理来验证身份，具有高度准确性和便捷性，广泛应用于智能门锁中。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面部识别系统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利用摄像头捕捉面部特征数据进行身份验证，非接触式操作提高了使用便利性和安全性。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虹膜识别技术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通过分析眼睛虹膜的复杂图案，实现高安全性的身份认证，适用于需要极高安全级别的场景。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加密通信机制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加密通信技术概述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智能门锁中的加密通信机制通过高级算法保护数据传输安全，防止信息泄露和非法访问，确保用户数据和指令的隐私性。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TLS/SSL协议应用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采用TLS/SSL等安全协议对通信过程中的数据进行加密处理，有效抵御中间人攻击和窃听风险，保障通信链路的安全性与可靠性。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密钥管理策略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智能门锁实施严格的密钥管理策略，包括密钥生成、分发、更新和销毁过程，确保密钥安全且难以预测，从而增强系统整体安全性。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功能特性展示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3510</Words>
  <Application>WPS 演示</Application>
  <PresentationFormat>全屏显示(4:3)</PresentationFormat>
  <Paragraphs>339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2025-10-09T10:30:00Z</dcterms:created>
  <dcterms:modified xsi:type="dcterms:W3CDTF">2025-10-09T10:30:47Z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C3ABBB698A3E44EAA44568A4BFBA138E_12</vt:lpwstr>
  </property>
  <property fmtid="{D5CDD505-2E9C-101B-9397-08002B2CF9AE}" pid="3" name="KSOProductBuildVer">
    <vt:lpwstr>2052-12.1.0.22529</vt:lpwstr>
  </property>
</Properties>
</file>