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新质生产力驱动创新变革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CBE7C"/>
                </a:solidFill>
                <a:latin typeface="微软雅黑" panose="020B0503020204020204" charset="-122"/>
              </a:rPr>
              <a:t>赋能产业升级与高质量发展</a:t>
            </a:r>
            <a:endParaRPr sz="30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2025/10/01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数据资源价值挖掘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数据资源是新时代生产力的重要组成部分，通过深入挖掘其潜在价值，可以有效提升生产效率和创新能力。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数据资源价值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采用大数据分析、机器学习等先进技术手段，对海量数据进行深度解析，从而揭示其中蕴含的价值信息。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价值挖掘方法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在金融、医疗、交通等多个领域，通过数据资源的高效利用，实现了业务流程优化、风险控制加强和服务质量提升。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应用场景示例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人力资本结构转型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高技能劳动力需求增加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随着技术发展，企业对具备高级编程、数据分析等专业技能的人才需求日益增长，推动人力资本结构向更高层次转型。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数字素养普及化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在数字化转型背景下，提升全民的数字素养成为关键，包括基础的计算机操作能力及新兴技术应用知识，以适应未来工作环境。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终身学习体系构建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面对快速变化的职业环境，建立和完善个人与组织的终身学习机制至关重要，促进知识更新与技能升级，保持竞争力。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组织形态变革趋势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柔性化协作机制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799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灵活团队构建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通过跨部门协作，快速响应市场变化，增强企业适应力和创新能力。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538" y="1627200"/>
            <a:ext cx="3031738" cy="2898928"/>
          </a:xfrm>
          <a:prstGeom prst="roundRect">
            <a:avLst>
              <a:gd name="adj" fmla="val 10032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动态项目管理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根据项目需求调整资源分配与进度计划，确保项目高效完成并优化资源配置。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6276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远程协同工作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利用现代通讯技术打破地理限制，实现全球团队成员的无缝沟通与合作。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平台化生态构建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平台化生态定义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平台化生态是一种通过构建开放、互联的平台，实现资源共享、价值共创的新型生产模式。它打破了传统产业边界，促进了跨界融合与创新。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核心要素分析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构建平台化生态的核心在于打造强大的平台基础设施、吸引多方参与者、建立有效的合作机制和激励机制，以及营造良好的生态系统文化。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发展趋势预测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随着技术的进步和市场需求的变化，平台化生态将朝着更加智能化、个性化、全球化的方向发展，成为推动新质生产力的重要力量。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政策支撑体系构建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制度创新突破口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制度创新重要性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制度创新是推动新质生产力发展的关键，通过优化资源配置、提高生产效率，促进经济社会全面进步。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政策引导与激励机制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政府应出台相关政策，引导企业进行制度创新，同时建立激励机制，鼓励企业和个人积极参与到制度创新实践中去。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案例分析与经验借鉴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通过国内外成功的制度创新案例分析，总结经验教训，为其他地区和企业提供可借鉴的实践经验和策略建议。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市场环境优化方向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市场环境优化策略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通过分析市场趋势和消费者需求，制定针对性的市场策略，以提升企业竞争力和市场份额。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创新驱动发展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鼓励创新思维和技术研发，推动产品和服务的升级换代，满足市场不断变化的需求。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强化品牌建设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加强品牌宣传和推广，提升品牌知名度和美誉度，增强市场影响力和客户忠诚度。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典型行业实践案例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制造业智能转型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智能生产技术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采用物联网、大数据分析等先进技术，实现生产过程的自动化与智能化管理，提高生产效率和产品质量。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智能制造设备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利用机器人、智能传感器等设备，替代传统人工操作，降低人力成本，提高生产线的稳定性和灵活性。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数据驱动决策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通过实时监控和分析生产过程中的数据，优化生产流程，减少资源浪费，提升整体运营效率。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105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新质生产力内涵解析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技术驱动创新路径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生产要素重构模式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组织形态变革趋势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政策支撑体系构建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4034411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典型行业实践案例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4034411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发展挑战应对策略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4034411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未来演进方向展望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服务业模式创新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服务业模式创新是指通过引入新技术、新理念，对传统服务流程进行优化和重构，以提升服务质量和效率。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服务业模式创新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数字化转型是服务业模式创新的关键路径之一，通过云计算、大数据、人工智能等技术手段，实现服务的智能化、个性化。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数字化转型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用户体验优化是服务业模式创新的核心目标，通过深入了解用户需求，提供便捷、高效、贴心的服务体验，增强用户黏性。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用户体验优化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发展挑战应对策略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技术伦理风险防控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技术伦理风险防控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在新技术快速发展的背景下，必须重视技术伦理风险，通过建立健全的监管机制和法律法规，确保技术的健康发展。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隐私保护措施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随着大数据和人工智能的应用，个人隐私面临严峻挑战。需要加强数据加密、匿名处理等技术手段，保护用户的隐私权益。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算法公正性评估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算法决策可能带来偏见和歧视，需建立公正性评估机制，确保算法透明、公平，避免对社会造成负面影响。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区域协同发展机制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区域协同发展概述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区域协同发展机制是指在不同地区之间，通过资源共享、优势互补等手段，实现经济和社会发展的共赢模式。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区域协同的关键环节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区域协同涉及政策对接、产业布局、基础设施建设等多个方面，关键在于打破行政壁垒，促进要素自由流动。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成功案例分析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通过分析国内外成功区域协同发展的案例，总结经验教训，为其他地区提供可借鉴的发展路径和策略。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未来演进方向展望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跨界融合新机遇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61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随着科技的飞速发展，不同行业的界限逐渐模糊，跨界融合成为推动新质生产力发展的重要力量。企业通过跨行业合作、技术共享等方式，实现优势互补，创造新的增长点和市场机会。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跨界融合新机遇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61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在跨界融合的过程中，技术创新发挥着至关重要的作用。新兴技术的涌现和应用，如人工智能、大数据、云计算等，为传统产业带来了颠覆性的变革，推动了新质生产力的快速形成和发展。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技术创新引领变革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61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市场需求是推动跨界融合和技术创新的根本动力。消费者对产品品质、服务体验等方面的要求不断提升，促使企业加大研发投入，推出更具创新性和竞争力的产品，满足市场的多样化需求。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市场需求驱动创新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可持续发展路径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绿色能源转型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转向可再生能源如太阳能和风能，减少化石燃料使用，降低碳排放，促进环境可持续性。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循环经济模式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推广资源回收和再利用，减少废弃物产生，通过闭环系统实现资源的高效循环利用。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生态农业实践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采用有机耕作、精准农业等方法，保护土壤健康，提高作物产量，同时维护生物多样性。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新质生产力内涵解析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概念界定与特征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概念界定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新质生产力指通过技术创新和模式变革，实现资源高效配置和生产效能提升的先进生产力形态。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核心特征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新质生产力具有高技术含量、智能化程度高、绿色低碳、可持续发展等特征，推动经济社会高质量发展。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发展趋势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随着科技不断进步，新质生产力将加速发展，成为引领未来经济增长的主要动力。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核心要素构成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新质生产力强调通过创新技术的应用，提升生产效率和质量。包括云计算、大数据、人工智能等前沿科技，推动产业升级转型。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创新技术应用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高素质人才是新质生产力的关键要素。注重培养具有创新能力、跨界思维的复合型人才，以适应快速变化的市场需求和技术发展。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人才素质培养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优化组织管理模式，提高决策效率和执行力。倡导扁平化管理、灵活团队协作，激发员工创造力，增强企业竞争力。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组织管理优化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技术驱动创新路径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前沿科技融合应用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人工智能融合应用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将人工智能与各行业深度结合，推动生产方式革新。例如，智能制造利用AI优化生产流程，提高生产效率和产品质量。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大数据驱动决策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大数据技术助力企业从海量信息中提取有价值洞察，支持精准决策。在供应链管理、客户分析等方面发挥关键作用，提升竞争力。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云计算赋能生产力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云计算提供弹性、高效的计算资源，降低IT成本，加速创新步伐。企业借助云平台实现资源共享、协同工作，提升整体运营效率。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数字赋能产业升级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41" cy="3627440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数字化转型的重要性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在当前快速发展的数字化时代，企业通过引入先进的信息技术和管理方式，实现业务流程、管理模式及商业模式的创新，以提升效率和竞争力。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41" y="1627201"/>
            <a:ext cx="3040541" cy="36274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数据驱动的决策制定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利用大数据分析和机器学习技术，企业可以从海量数据中提取有价值的信息，支持更精准的市场预测和产品优化，从而做出更合理的经营决策。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86" y="1627201"/>
            <a:ext cx="3040541" cy="36274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云计算与产业融合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云计算作为一项关键的数字技术，为企业提供了灵活的资源管理和服务部署模式，推动了各行业的信息化、智能化转型，促进了产业的深度融合和发展。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生产要素重构模式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3151</Words>
  <Application>WPS 演示</Application>
  <PresentationFormat>全屏显示(4:3)</PresentationFormat>
  <Paragraphs>301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2025-10-01T03:49:00Z</dcterms:created>
  <dcterms:modified xsi:type="dcterms:W3CDTF">2025-10-01T03:48:49Z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A5D9E9D39AAD45E6ACA34FDF2B023261_12</vt:lpwstr>
  </property>
  <property fmtid="{D5CDD505-2E9C-101B-9397-08002B2CF9AE}" pid="3" name="KSOProductBuildVer">
    <vt:lpwstr>2052-12.1.0.22529</vt:lpwstr>
  </property>
</Properties>
</file>