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动作模仿的核心要素解析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精准拆解与高效再现技巧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面部肌肉控制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通过精细的肌肉训练，学习者可以精确控制面部肌肉，模仿各种情绪和动作，从而在不同社交场合中更加自如地表达自己。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面部表情控制原理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掌握有效的模仿技巧，如镜像练习、视频反馈等，有助于提高面部肌肉控制的精度和效率。定期练习是提升技能的关键。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模仿技巧与练习方法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分析成功案例，了解专业人士如何运用面部肌肉控制进行表演、演讲或客户服务，为学习者提供实践指导和启示。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实际应用案例分析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节奏把握要领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动作快慢调节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动作快慢调节原理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动作快慢调节基于神经肌肉控制系统，通过改变信号频率控制肌肉收缩速度，实现动作速度的调整。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在体育训练中，运动员可通过调节动作速度提升技能熟练度；在康复治疗中，调节动作速度帮助患者逐步恢复功能。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技术挑战与未来展望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当前动作快慢调节技术面临精准度和实时反馈的挑战，未来将通过人工智能和传感技术进一步提升其性能和应用范围。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场景适配策略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环境因素考量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环境对行为的影响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环境因素如温度、光照和空间布局等，显著影响个体的行为模式和反应速度。例如，在昏暗环境中人们往往动作缓慢，而在明亮环境中则更加敏捷。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模仿行为的适应性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通过模仿他人的动作，人类能够适应不同的社会和文化环境。这种能力帮助个体更好地融入群体，并学习必要的技能和行为规范。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文化差异对模仿的影响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不同文化背景下，人们对模仿行为的接受度和表现形式存在显著差异。了解这些差异有助于跨文化交流中的行为预测与调整，促进更有效的沟通。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784809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经典案例剖析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影视片段临摹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影视片段临摹概述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通过模仿经典影视场景，学习角色动作、表情和情感表达，提升表演技巧和创造力。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选择合适的影视片段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挑选与自身风格相符的影视片段进行临摹，注意片段中的动作细节和情感传递。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临摹过程与技巧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在临摹过程中，注重观察和模仿角色的动作、表情和情感变化，运用身体语言和面部表情增强表现力。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错误修正指南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典型问题规避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避免动作模仿误区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动作模仿常导致学习者陷入表面模仿，忽视内在原理与技巧的吸收。应注重理解而非机械重复，以提升学习效率与质量。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识别并纠正错误动作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及时识别并纠正错误动作是避免伤害的关键。通过专业指导和反馈机制，帮助学习者正确掌握动作要领，确保安全与效果。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强化正确动作记忆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通过反复练习和正强化，帮助学习者巩固正确动作的记忆。利用视觉、听觉等多感官刺激，加深对正确动作的印象和理解。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创意拓展方向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动作模仿定义解析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常见动作类型划分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模仿要素拆解法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表情同步技巧训练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节奏把握要领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场景适配策略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经典案例剖析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错误修正指南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创意拓展方向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实践应用建议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风格融合创新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通过分析不同艺术流派的特点，结合现代审美趋势，创造出独特的视觉语言。这种方法不仅保留了传统元素的精髓，还赋予了作品新的生命力。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风格融合策略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在保持原有风格基础上，引入新材料、新技术或跨领域元素进行实验性探索。这种跨界合作能够激发更多创意火花，推动艺术形式不断向前发展。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创新实践路径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选取具有代表性的融合创新案例进行深入剖析，总结其成功经验和失败教训。通过对比研究，为其他创作者提供可借鉴的方法论支持。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案例分析与启示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实践应用建议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日常演练方案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日常动作模仿重要性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通过模仿日常生活中的动作，可以有效提升个人技能和协调能力，促进身体灵活性和反应速度。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选择合适模仿对象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挑选与自身水平相当或略高的对象进行模仿，确保动作的准确性和有效性。同时，注意观察其细节和技巧。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制定具体演练计划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根据选定的动作，制定详细的演练计划，包括时间安排、动作分解、重复次数等，确保系统化训练，逐步提高技能水平。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动作模仿定义解析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核心概念阐述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动作模仿定义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动作模仿是指通过观察和学习，个体能够复制他人的动作行为，是社会学习和技能获取的基础。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动作模仿的重要性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动作模仿在儿童发展中起着关键作用，有助于语言、社交和认知能力的提升，是早期教育的重要组成部分。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动作模仿的应用领域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动作模仿技术广泛应用于机器人学、心理学研究和教育领域，用于提高机器人的交互能力、理解人类行为及促进学习效果。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常见动作类型划分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肢体语言分类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肢体语言基础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肢体语言是无声的沟通方式，包括姿势、面部表情和动作等。它能够传递个人情感和态度，对人际交往有重要影响。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常见肢体动作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包括点头表示同意、挥手告别、拥抱表达亲密等。不同的文化背景下，相同的肢体动作可能有不同的含义。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肢体语言的应用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在商务谈判、日常交流中，正确解读和运用肢体语言可以增强沟通效果，避免误解，提高个人或团队的社交能力。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模仿要素拆解法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姿态细节捕捉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498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姿态识别通过摄像头捕捉动作细节，运用模式识别算法分析人体姿势，广泛应用于运动分析、虚拟现实等领域。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298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实时姿态跟踪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实时姿态跟踪利用计算机视觉和传感器技术追踪人体动作，实现动态姿态的连续记录与分析，用于健身指导、游戏互动等场景。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15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动作模仿应用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动作模仿技术通过模仿学习算法，让机器复制人类动作，应用于机器人操作、康复训练等领域，提高交互性和功能性。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表情同步技巧训练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2095</Words>
  <Application>WPS 演示</Application>
  <PresentationFormat>全屏显示(4:3)</PresentationFormat>
  <Paragraphs>209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2025-10-09T08:20:00Z</dcterms:created>
  <dcterms:modified xsi:type="dcterms:W3CDTF">2025-10-09T08:19:19Z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C476E13EFEA446CEB2DAEC0796796E4A_12</vt:lpwstr>
  </property>
  <property fmtid="{D5CDD505-2E9C-101B-9397-08002B2CF9AE}" pid="3" name="KSOProductBuildVer">
    <vt:lpwstr>2052-12.1.0.22529</vt:lpwstr>
  </property>
</Properties>
</file>