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多模态融合创新应用</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跨媒介交互技术解析</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数据融合算法</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数据融合算法是一种将来自不同源的数据整合，以提供更准确、全面信息的关键技术，广泛应用于图像处理、语音识别等领域。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数据融合算法概述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包括加权平均法、卡尔曼滤波等传统方法，以及深度学习中的多模态学习技术，如卷积神经网络和循环神经网络的结合使用。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主要类型与技术</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随着技术的发展，数据融合算法在智能驾驶、医疗诊断等领域展现出巨大的潜力，为解决复杂问题提供了新的思路和方法。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应用前景</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感知计算模型</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感知计算模型概述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感知计算模型是人工智能领域的一个核心分支，主要研究如何使机器具备类似人类的视觉、听觉等感知能力，以便更好地理解和处理复杂环境信息。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感知计算涉及多种技术与方法，包括图像识别、语音识别、自然语言处理等。这些技术通过模拟人类感官系统，使机器能够准确感知并理解周围环境。</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感知计算在安防监控、智能家居、自动驾驶等领域有广泛应用。然而，面对复杂多变的现实环境，如何提高模型的鲁棒性和泛化能力仍是当前面临的重要挑战。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行业实践案例</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教育领域应用</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教育领域应用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在教育领域，多模态技术通过整合视觉、听觉和文本等多种信息形式，提供更加丰富和交互的学习体验。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个性化学习方案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基于学生的兴趣和能力水平，多模态系统能够设计出个性化学习计划，提高学习效率和兴趣。</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虚拟实验室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利用虚拟现实和增强现实技术，构建虚拟实验室环境，使学生能在模拟真实世界情境中进行学习和实验。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医疗影像分析</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医疗影像技术概述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医疗影像技术包括X光、CT、MRI等，用于获取人体内部结构信息，为临床诊断和治疗提供重要依据。</a:t>
            </a:r>
            <a:endParaRPr sz="1575" b="0" i="0">
              <a:solidFill>
                <a:srgbClr val="FFFFFF"/>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图像处理在医疗中的应用</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图像处理技术通过算法优化图像质量，提高病变检测的准确性，辅助医生做出更准确的诊断。</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AI助力医疗影像分析</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人工智能技术结合医疗影像数据，实现自动化疾病识别与分类，提升诊断效率和准确性。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发展趋势展望</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边缘计算赋能</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边缘计算概述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边缘计算是一种分布式计算模式，通过在数据源头附近处理数据，减少数据传输延迟和带宽消耗。它与云计算相辅相成，共同优化数据处理效率。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边缘计算应用场景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边缘计算广泛应用于物联网、智能制造、无人驾驶等领域。在这些场景中，实时性要求高，传统云计算无法满足需求，边缘计算提供了高效解决方案。</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边缘计算赋能效果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边缘计算赋能行业实现快速响应和决策，提升服务质量和用户体验。同时，降低数据中心压力，优化资源配置，推动各行业数字化转型。</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自适应学习机制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自适应学习机制概述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自适应学习机制是一种根据个体的学习进度和能力自动调整教学内容和难度的教学方法，旨在提供个性化学习体验。</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自适应技术应用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利用人工智能和大数据技术，自适应系统能够实时分析学习者的行为和表现，从而动态调整教学策略，以促进更有效的知识吸收。</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自适应学习优势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自适应学习不仅提高了学习效率，还增强了学习的趣味性和参与度，尤其适合远程教育和终身学习环境，满足不同背景学习者的需求。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挑战与应对策略</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标准化建设需求</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标准化建设重要性</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标准化建设是确保多模态系统兼容性、互操作性和可扩展性的关键，有助于提升整体系统性能和用户体验。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标准化流程构建</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制定统一的标准和规范，涵盖数据格式、接口定义及交互协议等，保障不同模态间无缝对接与高效协作。</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持续优化与改进</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定期评估并更新标准化体系，以适应技术进步和用户需求变化，确保系统长期稳定运行与持续创新。</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多模态概念解析</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核心应用场景</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关键技术支撑</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行业实践案例</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发展趋势展望</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挑战与应对策略</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07</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创新设计原则</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08</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开发工具生态</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09</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性能评估体系</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10</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未来演进方向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伦理规范框架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伦理规范框架是指导技术发展和应用的重要原则，确保技术进步符合人类价值和社会道德标准。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伦理规范框架概述</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在多模态数据处理中，保护个人隐私和数据安全至关重要。应采取加密、匿名化等措施防止信息泄露。</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数据隐私与安全</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多模态系统可能因训练数据偏差而产生不公平或偏见。需通过算法审查和调整，确保结果公正无偏。</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公平性与偏见问题</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创新设计原则</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用户体验优化</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用户界面设计优化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通过简化操作流程和提升交互体验，优化用户界面设计。采用直观的图标和布局，减少用户认知负担，提高使用满意度。</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交互反馈增强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在用户执行操作时提供及时且明确的反馈，如加载指示器、成功提示或错误警告。这有助于用户理解系统状态，减少焦虑感。</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个性化体验定制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根据用户偏好和行为数据，提供定制化的内容和服务。例如，推荐符合用户兴趣的文章或调整界面主题颜色。</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多通道协同设计</a:t>
            </a:r>
            <a:endParaRPr sz="3000" b="1" i="0">
              <a:solidFill>
                <a:srgbClr val="FFFFFF"/>
              </a:solidFill>
              <a:latin typeface="微软雅黑" panose="020B0503020204020204" charset="-122"/>
            </a:endParaRPr>
          </a:p>
        </p:txBody>
      </p:sp>
      <p:sp>
        <p:nvSpPr>
          <p:cNvPr id="4" name="New shape"/>
          <p:cNvSpPr/>
          <p:nvPr/>
        </p:nvSpPr>
        <p:spPr>
          <a:xfrm>
            <a:off x="1558800" y="1627201"/>
            <a:ext cx="3032171" cy="2898928"/>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多通道信息整合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通过结合视觉、听觉等不同感知方式，实现信息的高效整合，提升用户体验和交互效率。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32171" cy="2898928"/>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协同设计流程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采用多通道协同设计方法，优化产品设计流程，确保各通道间的信息无缝衔接与同步更新。</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43" y="1627201"/>
            <a:ext cx="3031739" cy="2898928"/>
          </a:xfrm>
          <a:prstGeom prst="roundRect">
            <a:avLst>
              <a:gd name="adj" fmla="val 10032"/>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用户反馈循环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利用多模态数据收集用户反馈，形成闭环系统，不断调整和优化产品功能与体验。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开发工具生态</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开源平台支持</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开源平台是允许用户自由获取、使用和修改其软件源代码的在线服务平台，旨在促进技术创新与知识共享。</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开源平台定义</a:t>
            </a:r>
            <a:endParaRPr sz="2100" b="1" i="0">
              <a:solidFill>
                <a:srgbClr val="FFD8AE"/>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GitHub作为全球最大的代码托管平台，支持版本控制和协作开发；GitLab提供自托管解决方案，强调安全性与灵活性；Bitbucket则注重小型团队和敏捷开发流程。</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主要开源平台介绍</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开源平台通过降低技术门槛、加速创新周期、增强社区互动等方式，为开发者和企业带来显著的成本效益和竞争优势。</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开源平台优势分析</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商业解决方案集</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商业解决方案概述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商业解决方案集涵盖多种服务和产品，针对企业需求提供定制化解决方案，以实现业务增长和效率提升。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多模态技术应用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结合视觉、听觉等多模态信息处理技术，为商业活动提供全面支持，增强客户互动体验，促进决策效率。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创新商业模式探索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通过分析市场趋势和消费者行为，探索新的商业模式，为企业创造竞争优势，推动持续发展。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性能评估体系</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指标量化标准</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指标量化标准概述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指标量化标准是衡量多模态数据质量与一致性的关键，通过设定明确的量化指标，确保数据的准确性和可靠性。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关键指标详解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包括清晰度、分辨率、色彩准确性等，每个指标都有其特定的量化方法，用于评估多模态内容的质量和表现。</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通过具体案例展示如何应用这些量化标准来评估和改善多模态内容，如图像识别、语音处理等领域的应用效果。</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测试基准构建</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测试基准定义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测试基准是指用于评估和比较不同模型或系统性能的标准数据集与评估方法，确保结果的公正性和可重复性。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构建步骤解析</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构建测试基准需明确目标、选择合适数据集、设计评估指标，并遵循标准化流程，以保障测试结果的有效性和可靠性。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关键要素探讨</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测试基准的核心在于数据集质量、评估指标合理性及测试过程的标准化，这些要素共同决定了基准的科学性和实用性。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多模态概念解析</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未来演进方向</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元宇宙接入层</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元宇宙接入层概述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元宇宙接入层作为连接虚拟与现实的关键桥梁，通过先进的技术手段，实现用户在多模态环境中的自由穿梭与互动。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包括虚拟现实（VR）、增强现实（AR）和混合现实（MR）等技术，它们共同构成了元宇宙接入层的技术基础，为用户带来沉浸式的体验。</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随着技术的不断进步，元宇宙接入层将在娱乐、教育、社交等多个领域发挥重要作用，开启全新的数字生活模式。</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脑机接口拓展</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脑机接口技术概述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脑机接口技术是连接大脑和外部设备的直接通道，实现人脑与机器的实时交互。</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脑机接口在医疗康复、游戏娱乐、辅助通讯等领域展现出巨大的应用潜力。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面临的挑战与机遇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尽管脑机接口技术发展迅速，但仍需克服信号解析准确性、伦理隐私等问题，同时探索更多创新应用。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定义与范畴</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多模态学习概述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多模态学习是人工智能中的一种方法，通过结合多种数据类型进行深度学习和分析，提高模型的理解和预测能力。</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应用领域广泛性</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多模态学习技术广泛应用于图像、文本和语音识别等领域，通过整合不同模态的数据，实现更高效的信息处理和决策支持。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技术挑战与前景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尽管多模态学习在多个领域展现出巨大潜力，但也面临数据融合、模型复杂性等技术挑战。未来，随着技术进步，其应用将更加深入和广泛。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技术融合特性</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多模态技术融合指将多种信息表达方式（如文本、图像、声音等）结合，以提升信息处理和用户交互的效率与质量。</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技术融合概念</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包括自然语言处理、图像识别、语音识别等，通过这些技术实现信息的跨模态理解和交互，为智能系统提供更全面的认知能力。</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关键技术组成</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广泛应用于教育、医疗、娱乐等多个领域，通过多模态融合提高用户体验和操作便捷性，推动行业智能化发展。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应用场景拓展</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核心应用场景</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智能交互系统</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语音识别技术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通过深度学习和声学模型，智能交互系统能够准确识别用户语音指令，实现自然语言处理。</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图像识别能力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利用计算机视觉技术，系统能对照片或视频中的物体进行识别和分类，广泛应用于安防、医疗等领域。</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自然语言理解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通过语义分析和情感计算，系统能理解并回应用户的文本输入，提供更加人性化的交互体验。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跨媒体创作工具</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跨媒体创作工具概述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介绍跨媒体创作工具的基本概念和功能，包括图像、音频、视频等多种媒体形式的综合处理和应用。</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主要特点与优势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阐述跨媒体创作工具的主要特点，如高效性、易用性和创新性，并分析其在不同领域的优势和应用场景。</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探讨跨媒体创作工具的未来发展方向，包括技术创新、行业应用拓展以及与其他技术的融合与协同等方面。</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关键技术支撑</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3839</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2025-10-09T10:15:00Z</dcterms:created>
  <dcterms:modified xsi:type="dcterms:W3CDTF">2025-10-09T10:14:46Z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5F9A51D199464F81A073377041A2BD6E_12</vt:lpwstr>
  </property>
  <property fmtid="{D5CDD505-2E9C-101B-9397-08002B2CF9AE}" pid="3" name="KSOProductBuildVer">
    <vt:lpwstr>2052-12.1.0.22529</vt:lpwstr>
  </property>
</Properties>
</file>