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电子针灸创新疗法解析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科技赋能传统医学新突破</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主机功能模块</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电子针灸主机集成多种技术，实现精准模拟传统针灸疗法，适用于多种疼痛管理和康复治疗。</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主机功能概述</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采用微电流刺激，结合智能算法调整输出，确保治疗过程安全有效，用户可根据个人情况调整模式和强度。</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核心技术特点</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设计人性化界面，支持一键操作，实时反馈治疗效果，适合各类人群在家中或专业场所使用。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操作便捷性</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电极配件类型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电极配件类型概述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电子针灸使用的电极配件多样，包括导电片、导线和贴片等，每种配件都有其特定功能与适用场景。</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导电片应用特点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导电片作为电极配件之一，主要用于传导电流，其设计需考虑皮肤适应性及导电效率，以确保治疗效果。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贴片式电极优势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贴片式电极因其便于穿戴和固定在身体上的特点而被广泛使用，适用于长期治疗或家庭自我管理。</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临床应用领域</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疼痛管理方案</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电子针灸概述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电子针灸是一种利用电子技术模拟传统针灸疗法的现代疼痛管理方法，通过电刺激达到缓解疼痛和促进康复的效果。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工作原理解析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通过电极片贴附于皮肤表面，电子针灸产生微电流，作用于特定穴位，激活神经和肌肉，从而减轻疼痛和改善局部血液循环。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应用场景及优势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适用于多种慢性疼痛病症如颈椎病、腰椎间盘突出等，具有无创、操作简便、效果显著等特点，适合家庭及医疗机构使用。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康复治疗实践</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康复治疗应用案例</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电子针灸在临床康复中的应用广泛，如中风后遗症、慢性疼痛等，通过刺激特定穴位，有效促进血液循环和神经功能恢复。</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操作技巧与注意事项</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掌握正确的电子针灸设备使用方法，包括电极位置选择、电流强度调节等关键步骤。同时，需注意患者的皮肤状态、过敏史等因素，确保治疗安全有效。</a:t>
            </a:r>
            <a:endParaRPr sz="1575" b="0" i="0">
              <a:solidFill>
                <a:srgbClr val="000000"/>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疗效评估与反馈</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通过定期评估患者的症状改善情况，如疼痛程度减轻、运动能力恢复等，及时调整治疗方案。鼓励患者提供治疗感受和建议，持续优化治疗效果。</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操作规范流程</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参数设置指南</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参数设置的重要性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参数设置是电子针灸设备有效运作的核心，正确配置可确保治疗效果最大化和患者安全。</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关键参数详解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包括电流强度、频率及脉冲持续时间等。每个参数都需根据患者情况和治疗目标精确调整。</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个性化设置策略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基于患者反馈与临床数据，动态调整参数设置，实现个性化治疗方案，提升疗效与舒适度。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安全注意事项</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操作前检查设备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在使用电子针灸前，应仔细检查设备是否完好无损，包括电极和连接线，确保没有损坏或老化现象，以避免使用过程中发生故障。</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避免接触水源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使用电子针灸时，应避免设备接触水分，因为水分可能导致电路短路，增加触电风险。务必在干燥环境下操作并保持设备远离水源。</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遵守正确使用方法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严格按照制造商提供的说明书进行操作，不要自行拆解或修改设备。错误的操作方法不仅可能影响治疗效果，还可能带来安全隐患。</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06</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疗效评估体系</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客观检测指标</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客观检测指标概述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客观检测指标是指通过科学方法和技术手段，对电子针灸疗效进行量化评估的关键参数。</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生理参数监测</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监测受试者的生理变化，如心率、血压等，以评估电子针灸对生理系统的影响和治疗效果。</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行为功能评定</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通过标准化的行为测试，评估电子针灸前后患者运动协调性、感知能力等方面的改善情况。</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电子针灸概述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技术核心解析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设备构成要素</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临床应用领域</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操作规范流程</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疗效评估体系</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优势对比分析</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科研进展动态</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行业发展趋势</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未来展望前瞻</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主观反馈收集</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通过问卷和访谈方式收集电子针灸使用者的主观反馈，评估产品效果及用户体验。</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用户满意度调查</a:t>
            </a:r>
            <a:endParaRPr sz="2100" b="1" i="0">
              <a:solidFill>
                <a:srgbClr val="5585B5"/>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对用户使用电子针灸前后的健康状况进行对比，了解设备的实际改善效果。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使用前后对比分析</a:t>
            </a:r>
            <a:endParaRPr sz="2100" b="1" i="0">
              <a:solidFill>
                <a:srgbClr val="5585B5"/>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建立长期跟踪机制，记录用户持续使用电子针灸的体验变化和健康进展。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长期使用跟踪</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07</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优势对比分析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传统疗法差异</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电子针灸与传统针灸</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电子针灸是使用电子设备模拟传统针灸的疗法，通过电流刺激达到治疗效果；而传统针灸则依赖针具直接作用于穴位。</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治疗原理差异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传统针灸依据中医理论，通过针刺调节气血平衡；电子针灸则基于现代电生理学原理，通过电流刺激影响神经和肌肉活动。</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应用场景对比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传统针灸多用于慢性疼痛、神经系统疾病等，强调整体调理；电子针灸适用于急性疼痛缓解、康复训练等领域，更注重即时效果。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现代医学融合</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电子针灸技术原理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电子针灸通过微电流刺激穴位，模拟传统针刺效果，实现疼痛缓解和疾病预防。利用现代电子技术，提高治疗精准度和效率。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与传统针灸的融合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结合传统针灸理论与现代电子科技，电子针灸不仅保留了传统疗法的有效性，还通过技术创新提升了治疗的安全性和便捷性。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在现代医学中的应用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电子针灸已广泛应用于临床治疗，尤其在疼痛管理、康复治疗等领域显示出独特优势，成为现代医疗体系中的重要组成部分。</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08</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科研进展动态</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临床试验成果</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电子针灸作为一种新型疗法，通过电脉冲刺激穴位，旨在替代传统针灸。本次试验旨在评估其疗效及安全性，共招募200名患者参与。</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临床试验概述</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经过为期8周的临床试验，结果显示电子针灸在缓解疼痛、改善睡眠质量等方面具有显著效果，且未出现严重不良反应，患者满意度高。</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疗效评估结果</a:t>
            </a:r>
            <a:endParaRPr sz="2100" b="1" i="0">
              <a:solidFill>
                <a:srgbClr val="5585B5"/>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由于样本量相对较小，本研究结果需进一步验证。建议未来研究扩大样本规模，并考虑不同年龄段人群的差异性，以全面评估电子针灸的临床应用价值。</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研究局限性与建议</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技术创新方向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微针技术革新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采用微型化设计，电子针灸设备通过微针精确释放电流，实现对穴位的深层刺激，提高治疗效果。</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智能控制系统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集成先进传感器与算法，智能控制系统能自动识别患者状态，调整针灸参数，确保治疗安全有效。</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远程监控与诊断</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结合云计算与大数据技术，实现远程监控患者状况，提供实时反馈与专业诊断建议，提升医疗服务便捷性。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09</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行业发展趋势</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智能化升级路径</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自动化控制技术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通过引入先进的自动化控制技术，电子针灸设备能够实现精准的针刺操作，减少人为误差，提高治疗效率。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数据分析与处理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利用大数据和人工智能算法，对患者的生理数据进行分析处理，为医生提供个性化治疗方案，实现智能化升级。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远程监控与诊断</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结合物联网技术，实现设备与云端平台的实时连接，医生可通过远程监控系统随时掌握患者状况，及时调整治疗方案。</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家用化潜力探索</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电子针灸技术概述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电子针灸通过微电流刺激人体穴位，模拟传统针灸效果，实现无针治疗。具备便携、无痛等特点，适合家庭使用。</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家用化潜力分析</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随着健康意识提升，电子针灸作为非侵入性疗法，满足现代家庭对便捷、有效健康管理需求，具有广阔市场前景。</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未来发展趋势</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技术进步推动电子针灸精准度与舒适度提升，结合智能设备远程监控，个性化治疗方案将成为主流，进一步拓展家用市场。</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电子针灸概述</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10</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未来展望前瞻</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跨学科应用场景</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电子针灸在疼痛管理中的应用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利用电流刺激穴位，有效缓解各种慢性疼痛，如颈椎病、腰椎病等。</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电子针灸与康复治疗的结合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结合传统针灸和现代科技，促进患者身体功能的恢复，提高生活质量。</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电子针灸在精神健康领域的作用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通过调节神经系统，帮助缓解焦虑、抑郁等情绪障碍，改善心理健康状态。</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标准化建设规划</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标准化建设目标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通过制定统一的电子针灸设备标准，确保产品质量和治疗效果，促进行业健康发展。</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关键技术标准制定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明确电子针灸设备的核心性能指标，如输出频率、波形类型等，为产品的研发和生产提供指导。</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实施与监督机制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建立完善的监管体系，定期对电子针灸设备进行检测和评估，确保标准的有效执行。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电子针灸定义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电子针灸是一种利用微电流刺激人体穴位的非侵入性治疗方法，旨在通过模拟传统针灸的作用促进健康。</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工作原理解析</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电子针灸设备发出特定频率和强度的电流，作用于皮肤下的神经末梢，产生类似针刺的感觉，以调节身体机能。</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与传统针灸对比</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尽管效果相似，电子针灸无需专业操作技巧，使用便捷，且能减少交叉感染的风险，是现代生活的理想选择。</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发展历程简介</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电子针灸技术起源于20世纪60年代，最初用于替代传统针灸，以电子设备模拟针刺效果。经过多年发展，已成为现代医疗的重要辅助手段。</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电子针灸起源</a:t>
            </a:r>
            <a:endParaRPr sz="2100" b="1" i="0">
              <a:solidFill>
                <a:srgbClr val="5585B5"/>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电子针灸技术经历了从简单的电刺激到复杂的脉冲电流模拟，再到如今的智能调控系统的发展过程。每一步技术创新都极大地提升了治疗效果和用户体验。</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技术演进过程</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目前，电子针灸广泛应用于疼痛管理、康复治疗等领域，其非侵入性和高效性使其成为越来越多患者的首选治疗方法。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当前应用现状</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技术核心解析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电刺激机制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电刺激的生理基础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电刺激通过模拟神经信号，激活肌肉和组织中的神经元，促进血液循环，缓解疼痛，调节身体机能。</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电针与针灸的比较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电针与传统针灸相比，利用电流替代手工操作，具有更稳定、可控的刺激效果，适用于多种慢性疼痛治疗。</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电刺激在临床应用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电刺激已广泛应用于疼痛管理、康复训练等领域，尤其在慢性痛症治疗中显示出显著疗效，提高了患者的生活质量。</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穴位定位系统</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穴位定位系统概述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穴位定位系统是一种利用现代科技精确识别人体穴位的工具，通过高精度传感器和算法，实现对针灸穴位的快速、准确定位。</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技术原理与应用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该系统结合了图像处理、模式识别等技术，能够根据人体解剖学数据和穴位特性，自动识别并标记出相应的穴位位置，广泛应用于医疗健康领域。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3" y="1627200"/>
            <a:ext cx="3040542" cy="36274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优势与发展前景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穴位定位系统提高了针灸治疗的准确性和效率，减少了人为误差，未来将结合人工智能、大数据等技术，进一步提升其智能化水平和临床应用价值。</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设备构成要素</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3795</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2025-10-09T08:48:00Z</dcterms:created>
  <dcterms:modified xsi:type="dcterms:W3CDTF">2025-10-09T08:47:32Z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0B3B0FFFBAB84A24948632C3A8F47E53_12</vt:lpwstr>
  </property>
  <property fmtid="{D5CDD505-2E9C-101B-9397-08002B2CF9AE}" pid="3" name="KSOProductBuildVer">
    <vt:lpwstr>2052-12.1.0.22529</vt:lpwstr>
  </property>
</Properties>
</file>