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 type="screen16x9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智能体赋能未来新图景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8B62D"/>
                </a:solidFill>
                <a:latin typeface="微软雅黑" panose="020B0503020204020204" charset="-122"/>
              </a:rPr>
              <a:t>探索人机协同创新路径</a:t>
            </a:r>
            <a:endParaRPr sz="30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交互设计原则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交互设计是智能产品设计的核心，旨在通过用户友好的界面提升用户体验。遵循简洁、直观和一致性的设计原则，确保产品易于理解和使用。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交互设计原则概述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强调用户需求和体验的重要性，通过用户调研、原型测试等方式不断优化设计。目标是创造既美观又实用的产品，满足不同用户群体的需求。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以用户为中心的设计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随着设备多样化，响应式与适应性设计成为关键。确保产品在不同平台和屏幕尺寸下都能提供一致且优质的用户体验，增强用户满意度。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响应式与适应性设计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行业应用实践案例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医疗领域突破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精准医疗的发展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通过大数据分析和机器学习，智能体能够提供个性化的治疗方案，提高治疗效果，减少副作用。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远程医疗服务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借助智能体技术，医生能够进行远程诊断和治疗建议，特别是在偏远地区，这大大提升了医疗资源的可及性。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智能药物研发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利用人工智能进行药物筛选和设计，加速新药的研发过程，降低研发成本，为患者带来新的治疗希望。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教育模式革新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16" cy="3267239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个性化学习路径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智能体通过分析学生的学习习惯和能力，定制个性化的学习计划，使每个学生都能以最适合自己的方式高效学习。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6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实时反馈与辅导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利用智能技术，教师能实时监控学生的学习进度和问题，提供即时反馈和指导，有效提升学习效果和质量。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17" y="1627201"/>
            <a:ext cx="3040517" cy="3267239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互动式教学环境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智能体创建的互动式教学环境，鼓励学生积极参与和探索，通过模拟实验、游戏化学习等多种方式激发学习兴趣。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工业流程优化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工业流程智能化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通过引入智能体技术，实现生产线自动化与优化，提高生产效率和产品质量。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数据分析与决策支持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利用大数据分析和机器学习算法，智能体为工业流程提供精准的决策支持，减少人为误差。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预测性维护实施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智能体实时监测设备状态，基于分析结果进行预测性维护，延长设备使用寿命，降低维护成本。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伦理与安全挑战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隐私保护策略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数据加密技术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采用先进的加密算法，对用户数据进行端到端加密，确保在传输和存储过程中不被非法访问。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7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隐私政策透明化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制定清晰的隐私政策，明确告知用户数据收集、使用及保护方式，增强用户信任感。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多因素认证机制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引入多因素认证，如短信验证码、生物识别等，提高账户安全性，防止未经授权的访问。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决策透明性要求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决策透明性的重要性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决策透明性确保用户了解智能体的操作过程和结果，增强信任并促进有效互动。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实现透明决策的方法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通过记录和展示决策依据、算法逻辑及结果评估，提供清晰透明的决策流程给用户。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提升用户体验与满意度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透明的决策过程让用户感受到尊重和理解，有助于建立长期的信任关系，提高用户满意度。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责任归属机制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责任归属原则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智能体应明确其行为后果的责任归属，确保在执行任务时能够对其产生的任何影响负责。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决策透明度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智能体在做出决策过程中应保持高度透明，允许用户理解其决策逻辑，从而提升信任度和接受度。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错误纠正机制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建立有效的错误纠正和反馈机制，使智能体能够在发生错误时及时修正，并从中学习改进。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未来发展趋势研判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智能体定义解析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关键技术支撑体系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行业应用实践案例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伦理与安全挑战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未来发展趋势研判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多模态融合方向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指通过算法将来自不同来源和类型的数据（如文本、图像、视频）整合在一起，以提供更丰富、全面的分析视角，提升智能体的理解与决策能力。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多模态数据融合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利用计算机模拟人类的语言理解和生成过程，使智能体能准确解析文本信息，理解语境含义，并能够创作出符合逻辑的文本内容。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自然语言处理技术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结合深度学习和机器学习技术，对图像和声音进行高效准确的识别与分类，增强智能体在复杂环境下的感知能力和交互体验。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视觉与听觉识别系统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自主学习能力提升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定义与核心概念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自主学习能力指智能体通过算法和数据，实现自我优化和知识更新的能力，是人工智能发展的关键。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提升策略及方法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通过集成先进的机器学习模型和持续的数据反馈机制，智能体可实现自主学习的提升，不断适应新环境和挑战。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应用实例分析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在智能制造、自动驾驶等领域，智能体的自主学习能力已显著提高，实现了更高效的问题解决和决策制定。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人机协作新模式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智能体协作模式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探讨人机协作中智能体的新角色，强调其在任务执行、决策支持和数据分析中的协同作用。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增强现实技术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通过AR技术提升人机交互体验，实现信息直观展示与操作指导，促进工作效率和准确性。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自然语言处理应用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利用NLP技术开发智能对话系统，使机器能够理解并回应人类语言，推动人机沟通无障碍。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智能体定义解析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核心概念界定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智能体定义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智能体是指具备自主感知、决策和行动能力的系统，能够模拟人类思维过程进行任务处理。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核心技能类别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智能体的核心技能包括自然语言处理、机器学习和深度学习，这些是实现智能决策与交互的基础。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应用场景分析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智能体广泛应用于客服、教育、医疗等领域，通过自动化和智能化提升效率，优化用户体验。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技术架构基础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智能体是指具有感知、推理、学习和决策能力的计算机系统，能在复杂环境中自主执行任务。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智能体定义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智能体的技术架构包括感知层、处理层和执行层，通过多层次协同工作实现智能行为。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技术架构概述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核心技术涵盖机器学习、自然语言处理和计算机视觉等，支撑智能体在各领域的高效应用。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核心技术组成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应用场景分类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智能体应用场景分类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智能体在现代科技中扮演着重要角色，其应用范围广泛，涵盖从日常生活辅助到高端科研的各个领域。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智能家居控制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通过语音或远程控制，智能体能够管理家中的各种设备，如灯光、温度和安全系统，提供便捷的生活方式。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客户服务自动化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智能体在客户服务行业中的应用日益增多，能够实现24小时在线服务，处理咨询和投诉，提升客户满意度。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关键技术支撑体系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算法模型构建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16" cy="3267222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机器学习模型构建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通过数据训练算法，构建能自动识别模式并作出预测或决策的机器学习模型。包括监督学习和无监督学习等方法。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15" cy="3267222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深度学习应用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深度学习利用多层神经网络处理复杂数据，广泛应用于图像识别、自然语言处理等领域，显著提高任务执行效率。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0" y="1627201"/>
            <a:ext cx="3040516" cy="3267222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强化学习策略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强化学习通过智能体与环境交互，优化行为策略以最大化累积奖励。适用于游戏AI、自动驾驶等需要自主学习的系统。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数据处理机制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数据预处理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数据预处理是智能体处理数据的第一步，包括数据清洗、去重和格式转换等，确保数据的质量和一致性。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特征提取与选择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通过算法从原始数据中提取有用信息，并进行特征选择以减少噪音和冗余。这一过程直接影响模型的性能和准确性。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数据增强技术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针对训练数据不足的问题，采用数据增强技术生成更多的样本，如图像旋转、缩放、裁剪等，提升模型的泛化能力。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2663</Words>
  <Application>WPS 演示</Application>
  <PresentationFormat>全屏显示(4:3)</PresentationFormat>
  <Paragraphs>257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2025-10-09T07:56:00Z</dcterms:created>
  <dcterms:modified xsi:type="dcterms:W3CDTF">2025-10-09T07:55:16Z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3B608C4BDC3A4D4C8E074D55DFBC5C6F_12</vt:lpwstr>
  </property>
  <property fmtid="{D5CDD505-2E9C-101B-9397-08002B2CF9AE}" pid="3" name="KSOProductBuildVer">
    <vt:lpwstr>2052-12.1.0.22529</vt:lpwstr>
  </property>
</Properties>
</file>