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 type="screen16x9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智能体检仪革新健康监测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F8B62D"/>
                </a:solidFill>
                <a:latin typeface="微软雅黑" panose="020B0503020204020204" charset="-122"/>
              </a:rPr>
              <a:t>精准筛查助力疾病预防</a:t>
            </a:r>
            <a:endParaRPr sz="30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2025/10/09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数据分析算法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数据预处理是数据分析的第一步，包括数据清洗、转换和归一化等步骤，确保数据的质量和一致性，为后续分析提供可靠的基础。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数据预处理技术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根据体检数据的特点选择合适的算法进行建模分析，如回归分析用于预测健康指标，聚类分析用于识别不同健康状态的群体，提升分析的准确性和有效性。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算法选择与应用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5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对分析结果进行深入解释，将复杂的数据转化为易于理解的信息，并通过图表等形式直观展示，帮助医生和用户更好地理解和利用体检结果。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结果解释与报告生成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应用场景解析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医疗机构使用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医疗机构使用场景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体检仪在医疗机构中广泛用于初步健康检查，包括血压、血糖等基本指标的快速检测，为医生提供诊断依据。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提升诊疗效率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通过自动化和智能化的体检仪操作，减少医务人员手工录入数据时间，提高诊疗流程的效率和准确性。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促进健康管理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体检仪能够帮助医疗机构收集患者长期的健康数据，便于进行健康趋势分析和个性化健康管理方案的制定。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家庭健康管理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家庭健康管理概述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家庭健康管理是指利用体检仪等工具，在家庭环境中对家庭成员的健康状况进行监测和管理，以预防疾病和提升生活质量。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0"/>
            <a:ext cx="3040503" cy="3627421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常见健康指标检测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通过家庭体检仪，可以便捷地测量血压、心率、血糖等多项关键健康指标，及时发现潜在问题并采取相应措施。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34" y="1627201"/>
            <a:ext cx="3040532" cy="3627420"/>
          </a:xfrm>
          <a:prstGeom prst="roundRect">
            <a:avLst>
              <a:gd name="adj" fmla="val 9999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数据记录与分析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体检仪能够自动记录家庭成员的健康数据，并生成详细报告，帮助用户了解健康状况变化趋势，为医生提供准确的诊疗依据。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操作流程指导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开机自检步骤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开机自检是体检仪启动时自动执行的安全检查，确保设备各部件正常工作，为准确测量提供保障。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开机自检流程概述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包括系统初始化、传感器状态检测、显示屏校准等，每一步都至关重要，确保数据的准确性和设备的可靠性。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关键步骤详解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列举开机自检中可能遇到的技术问题及应对措施，如传感器故障、显示异常等，帮助用户快速定位并解决问题。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常见问题与解决策略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数据采集方法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数据采集方法概述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数据采集是体检仪核心功能之一，涉及多种技术手段，确保信息准确无误。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非侵入式测量技术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利用生物电阻抗、光电容积脉搏波等原理，无需直接接触即可获取生理参数。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高精度传感器应用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采用高精度传感器，结合先进算法，提高数据采集的准确性和可靠性。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优势特点总结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高效精准检测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高精度传感器技术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采用先进的生物传感技术，实现对人体各项生理指标的精准测量，如血压、心率、血糖等。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智能数据分析系统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内置高效数据处理算法，实时分析体检数据，确保检测过程的快速性和准确性。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80"/>
            <a:ext cx="2744216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用户友好操作界面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设计简洁直观的用户界面，使用户能够轻松操作设备，快速了解自身健康状况。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便捷快速反馈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实时健康监测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体检仪通过内置传感器实时捕捉用户生命体征，如心率、血压等，确保数据即时更新，提供准确的健康状态反馈。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快速数据分析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体检仪具备高速数据处理能力，能在短时间内完成对采集数据的分析，并生成详尽的健康报告，帮助用户及时了解身体状况。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智能结果解读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体检仪结合人工智能算法，对检测结果进行深入解析，提供个性化的健康建议和改善方案，助力用户科学管理健康。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体检仪概述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主要类型分类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核心技术原理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应用场景解析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操作流程指导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优势特点总结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维护保养要点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行业发展趋势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2340000" y="4508491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09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用户选购指南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6484141" y="4508491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10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常见问题解答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维护保养要点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日常清洁规范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日常清洁流程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每日使用后，应用干净软布擦拭体检仪表面，避免液体渗入设备内部。每月进行深度清洁，包括消毒处理，确保设备卫生安全。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维护工具准备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准备专用清洁剂和软布，以及必要的防护用品如手套和口罩。使用前检查工具是否完好，避免使用过期或损坏的清洁用品。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安全操作要点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在清洁过程中，注意电源开关状态，防止水或其他清洁剂进入电气部件。操作时保持手部干燥，避免滑倒造成意外伤害。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定期校准要求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定期校准的重要性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定期校准是确保体检仪准确性和可靠性的关键步骤，有助于及时发现和纠正潜在问题，保证检测结果的精确性。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校准周期与标准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根据制造商的建议和使用频率，制定合理的校准周期，遵循国家或行业标准进行操作，确保设备持续处于最佳工作状态。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校准过程与注意事项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校准过程需由专业人员执行，包括检查设备各部分功能、调整参数等。注意记录每次校准结果，以便跟踪性能变化和维护历史。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行业发展趋势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智能化升级方向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自动化数据采集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通过集成高精度传感器，体检仪能够自动捕捉关键生理参数，如心率、血压等，实现高效且准确的数据采集。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数据分析与处理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运用先进的数据处理算法，对采集到的体检数据进行深度分析，快速生成个性化健康报告，辅助医疗决策。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智能诊断建议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根据历史数据和最新检测结果，体检仪提供定制化的健康预警及改善建议，帮助用户及时调整生活习惯。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远程监控整合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远程监控通过互联网实时传输数据，实现对设备状态的远程查看和控制，提升管理效率和响应速度。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远程监控概念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将远程监控技术与体检仪结合，能够实时监测健康数据，及时发现潜在问题，为医疗决策提供科学依据。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整合技术应用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通过远程监控整合，用户可随时随地获取健康信息，享受个性化健康管理服务，提高生活质量。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用户体验优化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用户选购指南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性能参数对比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测量精度对比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分析不同体检仪的测量精度，包括重复性和准确性，以评估其在临床应用中的表现。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数据稳定性分析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探讨各型号体检仪的数据稳定性，通过长期测试验证其在不同环境条件下的稳定性表现。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用户界面友好度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评价各体检仪的用户界面设计，包括操作便捷性、信息呈现清晰度及交互体验，以提升用户体验。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品牌口碑参考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2898928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品牌信誉评价体系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通过综合用户反馈、市场调研与专家评审，构建全面评估体检仪品牌信誉的多维度体系。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1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用户满意度调研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定期开展用户满意度调查，收集使用体验数据，以真实反馈指导产品持续优化。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76708" y="1627200"/>
            <a:ext cx="3032171" cy="2898928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售后服务质量监控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严格监控售后服务响应速度和问题解决效率，确保消费者权益得到保障，提升品牌口碑。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常见问题解答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体检仪概述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故障排除技巧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检查电源连接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确保设备与电源插座正确连接，无松动或接触不良现象。检查电源线是否完好无损，排除因电源问题导致的故障。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确认电池状态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如果是便携式设备，检查电池电量是否充足，电池是否存在老化或损坏的情况。必要时更换电池以确保设备正常运行。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复位操作尝试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当设备出现异常时，尝试进行复位操作。通常通过长按开机键或使用复位孔进行复位，以清除可能的临时故障或错误设置。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使用注意事项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使用环境要求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体检仪应在干燥、无强烈电磁干扰的环境中使用，确保测量数据的准确性。避免在高温或潮湿条件下操作，以防止设备损坏。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电源与连接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请使用符合设备规格的电源适配器供电，严禁私自改装电源线路。确保所有连接线缆完好无损，避免因接触不良导致测量误差。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日常维护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定期检查体检仪的传感器和显示屏，确保其清洁无尘。遵循制造商提供的维护指南进行保养，延长设备使用寿命，保持测量精度。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定义与功能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体检仪的定义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体检仪是一种用于检测人体健康状况的设备，能够快速、准确地获取人体各项生理参数。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主要功能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体检仪的主要功能包括测量身高、体重、血压、心率等，帮助用户全面了解自身健康状况。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应用场景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体检仪广泛应用于医院、诊所、健身房等场所，为个人和群体提供便捷的健康检查服务。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主要类型分类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便携式设备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便携式体检仪优势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便携设计让体检更灵活，随时随地进行健康监测。适合家庭、办公及户外活动，满足多样化需求。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技术革新与便携性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最新传感器、无线传输等技术提升设备便携性，同时保持高精度测量，为健康管理提供便利。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应用场景广泛性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从家庭日常到运动健身，便携式体检仪广泛应用于多个场景，实现全面健康监控，提升生活质量。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固定式装置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固定式装置概述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固定式体检仪是一种安装在特定位置的设备，用于对通过的个体进行连续或定期的健康监测。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应用场景与优势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适用于医院、机场、学校等人流密集场所，实现快速高效的健康检查，提升公共卫生管理水平。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技术特点与创新点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结合传感器技术与数据分析算法，提供精准的生理参数测量，支持远程监控和数据实时传输，便于健康管理。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核心技术原理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传感技术应用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传感技术概述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传感技术是指通过传感器感知和测量物理量、化学量等，将信息转化为电信号或其他形式输出的过程。是实现自动控制和智能设备的基础。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常见传感器类型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包括温度传感器、压力传感器、光传感器等，各自针对不同的物理参数进行检测。每种传感器都有其特定的应用场景与优势。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在体检仪中的应用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体检仪中广泛使用各类传感器来监测用户的生理参数，如心率、血压等，确保数据的准确性和实时性，为用户提供科学健康评估。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3480</Words>
  <Application>WPS 演示</Application>
  <PresentationFormat>全屏显示(4:3)</PresentationFormat>
  <Paragraphs>332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2025-10-09T08:42:00Z</dcterms:created>
  <dcterms:modified xsi:type="dcterms:W3CDTF">2025-10-09T08:41:40Z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4291DE4C07354B6AB1244C0F1E8E6223_12</vt:lpwstr>
  </property>
  <property fmtid="{D5CDD505-2E9C-101B-9397-08002B2CF9AE}" pid="3" name="KSOProductBuildVer">
    <vt:lpwstr>2052-12.1.0.22529</vt:lpwstr>
  </property>
</Properties>
</file>