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智能手环引领健康新风尚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2B7F"/>
                </a:solidFill>
                <a:latin typeface="微软雅黑" panose="020B0503020204020204" charset="-122"/>
              </a:rPr>
              <a:t>科技赋能腕间守护每一刻</a:t>
            </a:r>
            <a:endParaRPr sz="30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心率血压检测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通过内置传感器实时检测并记录用户心率变化，帮助用户了解自身心脏健康状况。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心率监测技术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利用先进的传感技术，智能手环可进行无创血压测量，为用户提供日常血压监控数据。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血压测量功能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结合心率与血压数据，智能手环能提供个性化健康报告和建议，助力用户科学管理健康。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健康数据分析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睡眠质量分析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睡眠周期监测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智能手环通过高精度传感器记录用户的睡眠状态，包括深睡、浅睡及REM睡眠阶段，为用户提供详尽的睡眠分析报告。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睡眠质量评估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利用算法分析用户睡眠数据，智能手环给出睡眠质量评分，帮助用户了解自身的睡眠状况，及时调整作息习惯，提高睡眠质量。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睡眠改善建议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根据睡眠质量分析结果，智能手环提供个性化的睡眠改善建议，如放松训练、环境调整等，助力用户优化睡眠，提升整体健康水平。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运动辅助特性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步数卡路里统计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步数统计功能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智能手环通过内置传感器实时记录用户的步行步数，帮助用户了解自己的运动量。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1"/>
            <a:ext cx="3040501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卡路里消耗计算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根据用户的步数和运动强度，智能手环可以估算出消耗的卡路里数量，为用户提供健康参考。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0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数据同步与分析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智能手环可以将步数和卡路里数据同步至手机应用，通过图表和报告形式展示运动效果，促进健康管理。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GPS轨迹记录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GPS轨迹记录功能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智能手环通过集成GPS模块，能够实时追踪用户的运动路线，记录运动轨迹，帮助用户分析运动路径和距离。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数据准确性与稳定性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采用高精度GPS技术，确保运动数据的准确无误。即使在复杂环境下，也能保持稳定的连接和准确的定位。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运动轨迹回放与分享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用户可以在应用程序中查看历史运动轨迹，支持轨迹回放功能，方便回顾和分析运动情况；同时支持将轨迹分享至社交平台。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日常交互体验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触控屏幕操作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触控屏幕操作简介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智能手环配备的触控屏幕，通过简单的手势即可进行各项设置和功能调用，提升用户交互体验。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常见触控操作方式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包括滑动、点击和长按等基本操作，用户可以通过这些直观的手势快速访问通知、健康监测等功能。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触控屏幕的优势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相较于传统物理按键，触控屏幕提供了更大的灵活性和便捷性，使得设备界面更加友好且易于使用。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消息提醒设置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消息提醒功能介绍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智能手环具备实时消息提醒功能，支持短信、社交媒体等通知，确保用户不错过任何重要信息。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提醒设置方法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用户可通过手机App对提醒内容进行个性化设置，选择接收哪些类型的消息提醒，并调整提醒时间。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提醒效果分析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通过数据分析，智能手环能够优化提醒策略，减少干扰，提高信息传递效率，增强用户体验。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续航与充电方案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电池容量参数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电池容量概述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智能手环的电池容量直接影响到使用时长，是用户选购时关注的重点之一。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常见电池类型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市场上常见的智能手环电池包括锂聚合物和锂离子电池，各有优缺点。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续航能力对比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不同品牌和型号的手环在续航能力上存在差异，用户应根据实际需求选择。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健康监测功能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运动辅助特性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日常交互体验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续航与充电方案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数据同步生态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个性化定制服务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市场主流产品对比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快充技术支持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快充技术利用高电流密度和优化的电路设计，在较短时间内为智能手环电池充电。通过提高充电效率，减少用户等待时间，提升使用体验。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快充技术原理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快速充电为用户提供了极大的便利性，特别是在紧急情况下。此外，该技术还有助于延长电池寿命，因为减少了电池长时间处于低电量状态的时间。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快速充电的优势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快充技术在确保快速充电的同时，也高度重视安全性。采用多重保护措施，如温度控制和过流保护，保证充电过程安全可靠，避免过热和短路风险。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安全性能保障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数据同步生态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手机APP联动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APP健康管理功能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手机APP提供运动数据记录、心率监测和睡眠质量分析功能，帮助用户全面了解自己的健康状况。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数据同步与展示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智能手环通过蓝牙将数据实时同步至手机APP，用户可以方便地查看运动量、消耗卡路里等健康指标。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个性化建议与提醒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APP根据用户的健康数据提供个性化饮食和运动建议，并设置提醒功能，帮助用户养成良好的生活习惯。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云端存储备份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22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云端数据同步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智能手环通过与云端服务器实时连接，确保用户的所有健康数据和活动记录自动上传至云端，实现跨设备的数据共享。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267222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数据备份与恢复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云端存储提供自动备份功能，防止因设备丢失或损坏导致的数据丢失问题。用户可以通过云服务轻松恢复历史数据。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16" cy="3267222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隐私保护措施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为确保用户数据安全，智能手环采用加密技术进行数据传输，同时配合严格的云端访问控制策略，保障用户隐私不受侵犯。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个性化定制服务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表盘主题更换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智能手环提供多种表盘主题供用户个性化选择，支持在线下载和本地应用，轻松切换不同风格界面。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表盘主题更换功能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用户可根据个人喜好设计专属表盘，包括颜色、图案与小工具布局调整，打造独一无二的视觉体验。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自定义表盘设计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表盘主题更换同时考虑信息显示效率，确保心率、步数等关键健康指标清晰可见，提升日常使用便捷性。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健康数据展示优化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目标计划设定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目标设定重要性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在智能手环使用中，明确目标计划是实现健康管理的关键步骤，有助于提升个人健康水平和生活质量。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设定健康目标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根据个人健康状况和需求，设定合理的运动、饮食和睡眠等健康目标，通过智能手环实时跟踪进度并调整策略。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持续监测与调整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利用智能手环的监测功能，定期检查目标达成情况，及时调整目标计划，确保持续向健康生活方式迈进。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市场主流产品对比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品牌型号差异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不同品牌对比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市场上智能手环品牌众多，例如华为、小米等，每个品牌在功能、设计、价格上有显著差异。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型号特点分析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同一品牌内不同型号的智能手环也具有各自独特的卖点，如健康监测精度、运动模式多样性等。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用户偏好影响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用户选择智能手环时，往往根据个人需求和偏好进行选择，品牌和型号的选择受此影响较大。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性价比评估维度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功能多样性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智能手环提供步数追踪、心率监测、睡眠分析等多功能，满足日常健康管理需求。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电池续航能力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高效能锂电池设计，确保长时间使用无需频繁充电，提升用户体验。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价格与性能比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高性价比定位，结合先进科技和亲民价格，为用户提供超值选择。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智能手环概述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新材料应用方向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新型生物材料应用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生物基材料在智能手环中用于皮肤接触层，提供更舒适的佩戴体验，同时具备抗菌和抗过敏特性，提升用户健康监测的可靠性。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纳米材料探索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利用纳米技术增强材料的导电性和柔韧性，使智能手环更加轻薄、耐用。纳米材料的应用还提高了传感器的灵敏度和反应速度，优化用户体验。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环保可降解材料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采用可降解材料制造智能手环部件，减少环境污染。这类材料在废弃后能自然分解，符合现代绿色消费趋势，促进可持续发展。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智能化升级预测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健康监测技术升级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未来智能手环将集成更精准的心率、血压监测功能，实现全天候健康数据追踪，为用户提供个性化健康建议。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运动指导智能化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通过高级算法分析用户运动数据，智能手环能提供定制化运动方案和实时反馈，帮助用户科学健身，提升运动效果。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睡眠管理优化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利用深度学习技术，智能手环将能够更准确地分析睡眠质量，识别睡眠问题并提供改善建议，促进用户获得更好的休息质量。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定义与功能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智能手环定义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智能手环是一种可穿戴设备，通过传感器和算法记录并分析用户的健康和运动数据。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核心功能介绍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智能手环主要功能包括心率监测、睡眠分析、步数统计等，为用户提供全面的健康管理。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应用场景示例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适用于日常生活、运动健身等多种场景，帮助用户更好地了解和管理自己的健康状态。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发展历程简述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智能手环起源于20世纪末，最初功能单一，主要监测运动数据。随着技术进步，逐渐集成健康监测、移动支付等功能。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智能手环起源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智能手环的发展得益于传感器技术、低功耗蓝牙通信和大数据分析等关键技术的突破，使得设备更加精准、便携、智能化。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关键技术突破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自问世以来，智能手环市场规模迅速扩大，用户群体覆盖广泛。未来，个性化服务、健康管理功能将成为发展重点。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市场发展与趋势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传感器技术应用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传感器技术概述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传感器作为智能手环核心部件，利用各种物理、化学效应将信号转换为电信号，实现对人体活动、环境变化的精准监测。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心率监测原理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通过光电容积脉搏波描记法，智能手环实时捕捉血液流动变化，准确测量并显示心率，为健康管理提供关键数据。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运动追踪技术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融合加速度计与陀螺仪，智能手环能够精确记录步数、距离、消耗卡路里等运动数据，助力用户科学锻炼，提升健康水平。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数据处理算法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数据处理基本流程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智能手环通过内置传感器收集用户数据，采用算法进行数据清洗和预处理，确保信息准确性，为后续分析提供基础。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核心算法应用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利用机器学习算法对收集的数据进行深度挖掘，识别健康趋势和异常模式，支持个性化健康管理和疾病预防建议的生成。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数据安全与隐私保护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在数据处理过程中，采取加密技术和匿名化处理等措施，确保用户数据的隐私性和安全性，防止数据泄露风险。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健康监测功能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3635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2025-10-09T08:39:00Z</dcterms:created>
  <dcterms:modified xsi:type="dcterms:W3CDTF">2025-10-09T08:38:22Z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6D7FFF4B0B6A4F5589CAC5769247A352_12</vt:lpwstr>
  </property>
  <property fmtid="{D5CDD505-2E9C-101B-9397-08002B2CF9AE}" pid="3" name="KSOProductBuildVer">
    <vt:lpwstr>2052-12.1.0.22529</vt:lpwstr>
  </property>
</Properties>
</file>