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12192000" cy="6858000" type="screen16x9"/>
  <p:notesSz cx="6858000" cy="9144000"/>
  <p:custDataLst>
    <p:tags r:id="rId3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6" Type="http://schemas.openxmlformats.org/officeDocument/2006/relationships/tags" Target="tags/tag1.xml"/><Relationship Id="rId35" Type="http://schemas.openxmlformats.org/officeDocument/2006/relationships/tableStyles" Target="tableStyles.xml"/><Relationship Id="rId34" Type="http://schemas.openxmlformats.org/officeDocument/2006/relationships/viewProps" Target="viewProps.xml"/><Relationship Id="rId33" Type="http://schemas.openxmlformats.org/officeDocument/2006/relationships/presProps" Target="presProps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演奏机器人技术革新之路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0090FF"/>
                </a:solidFill>
                <a:latin typeface="微软雅黑" panose="020B0503020204020204" charset="-122"/>
              </a:rPr>
              <a:t>智能音乐交互新体验</a:t>
            </a:r>
            <a:endParaRPr sz="30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汇报时间: 2025/10/01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音符识别算法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音符识别是演奏机器人的核心技能，通过高精度音频处理和模式识别算法，实时解析乐谱上的音符信息，转换为机器人可执行的指令。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音符识别技术概述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878465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利用深度学习模型，特别是卷积神经网络（CNN）和循环神经网络（RNN），提高音符识别的准确性和效率，实现复杂音乐风格的准确解析。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625" y="1627200"/>
            <a:ext cx="2580660" cy="1124265"/>
          </a:xfrm>
          <a:prstGeom prst="roundRect">
            <a:avLst>
              <a:gd name="adj" fmla="val 10888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深度学习在音符识别中的应用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尽管当前技术已取得显著进展，但面对快速变化的音乐类型和复杂演奏技巧，仍需不断优化算法，以应对更多未知挑战。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持续优化与挑战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曲谱编排逻辑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曲谱编排基础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曲谱编排是演奏机器人的核心技能之一，它涉及到将音乐作品转化为机器人可执行的指令序列，确保音乐的准确再现和表达。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算法在编排中的作用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算法是实现高效曲谱编排的关键，通过优化路径规划、动态调整节奏等技术手段，使机器人能够灵活应对不同风格的音乐作品。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实时反馈与调整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在演奏过程中，演奏机器人需要实时接收反馈信息并进行自我调整，以适应现场演出的变化，保证演奏效果的稳定性和连贯性。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动作控制机制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肢体协调技术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03" cy="3627421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肢体协调技术概述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肢体协调技术是演奏机器人实现流畅动作的关键，涉及多关节同步控制与动态调整，确保演奏精准无误。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3" y="1627201"/>
            <a:ext cx="3040533" cy="3627421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关键技术应用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采用高精度传感器与实时反馈系统，实现对机器人肢体的精细操控，同时运用先进的算法优化运动轨迹，提升演奏表现力。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37" y="1627200"/>
            <a:ext cx="3040516" cy="3627421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未来发展趋势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随着技术进步，肢体协调技术将更加智能化、自适应，使演奏机器人能够更好地模拟人类演奏者的技巧与情感表达。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力度反馈优化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力度反馈系统简介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力度反馈系统是演奏机器人的核心部件，负责实时监测和调整演奏力度，确保音乐表现的精准与自然。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技术优化策略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通过算法优化和传感器精度提升，不断改进力度反馈系统的性能，以适应不同乐器和演奏风格的需求。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实践应用案例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介绍几个成功应用力度反馈优化技术的演奏机器人案例，展示其在提升演奏质量和用户体验方面的显著成效。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交互功能实现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语音指令响应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语音识别技术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通过高精度的麦克风阵列和先进的算法，演奏机器人能够准确捕捉用户语音指令，实现快速响应和精准执行。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自然语言处理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利用自然语言处理技术，演奏机器人能理解并解析复杂的音乐术语和指令，确保演出的准确性和艺术性。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实时反馈系统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配备实时反馈系统，演奏机器人在执行过程中能即时调整演奏动作，优化音质与表现力，提升整体演出效果。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手势识别适配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手势识别技术简介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手势识别技术利用传感器捕捉手部动作，通过算法分析实现对演奏机器人的精准控制。该技术是演奏机器人实现人机交互的核心环节。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适配方法与挑战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为提高手势识别的适应性，需要不断优化算法以适应不同用户和环境变化。主要挑战包括手部遮挡、动作模糊等，需通过技术迭代解决。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实际应用展望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随着技术进步，手势识别在演奏机器人中的应用将更加广泛，如音乐教学、表演辅助等领域。未来有望实现更自然、高效的人机互动体验。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应用场景拓展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教育领域实践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教育机器人应用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在教育领域，演奏机器人通过模仿人类演奏行为，为学生提供实时反馈与指导，增强学习体验和兴趣。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促进音乐教学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演奏机器人能够辅助教师进行音乐教学，帮助学生练习乐器，提高技能水平，同时减轻教师的工作负担。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提升学生互动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通过演奏机器人的互动功能，学生可以更加积极地参与音乐学习过程，增加课堂活跃度，促进团队合作能力的发展。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486800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01</a:t>
            </a:r>
            <a:endParaRPr sz="1575" b="1">
              <a:solidFill>
                <a:srgbClr val="0090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演奏机器人概述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3455314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02</a:t>
            </a:r>
            <a:endParaRPr sz="1575" b="1">
              <a:solidFill>
                <a:srgbClr val="0090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核心技术解析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5423828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03</a:t>
            </a:r>
            <a:endParaRPr sz="1575" b="1">
              <a:solidFill>
                <a:srgbClr val="0090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音乐生成系统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7392342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04</a:t>
            </a:r>
            <a:endParaRPr sz="1575" b="1">
              <a:solidFill>
                <a:srgbClr val="0090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动作控制机制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9360857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05</a:t>
            </a:r>
            <a:endParaRPr sz="1575" b="1">
              <a:solidFill>
                <a:srgbClr val="0090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交互功能实现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486800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06</a:t>
            </a:r>
            <a:endParaRPr sz="1575" b="1">
              <a:solidFill>
                <a:srgbClr val="0090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应用场景拓展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3455314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07</a:t>
            </a:r>
            <a:endParaRPr sz="1575" b="1">
              <a:solidFill>
                <a:srgbClr val="0090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行业发展趋势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5423828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08</a:t>
            </a:r>
            <a:endParaRPr sz="1575" b="1">
              <a:solidFill>
                <a:srgbClr val="0090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挑战与解决方案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2" name="New shape"/>
          <p:cNvSpPr/>
          <p:nvPr/>
        </p:nvSpPr>
        <p:spPr>
          <a:xfrm>
            <a:off x="7392342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09</a:t>
            </a:r>
            <a:endParaRPr sz="1575" b="1">
              <a:solidFill>
                <a:srgbClr val="0090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未来展望预测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舞台表演案例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本部分通过实际的演奏机器人在舞台上的应用案例，展示其在音乐、舞蹈等表演艺术中的实际应用效果和表现能力。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舞台表演案例分析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介绍演奏机器人如何在传统艺术表演中融入先进的机器人技术，包括动作捕捉、实时反馈调整等，实现与人类艺术家的协同创作。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技术融合创新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探讨演奏机器人如何通过互动技术增强观众的参与感和沉浸感，例如通过传感器识别观众反应进行即兴演出，提升表演的艺术性和观赏性。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观众互动体验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行业发展趋势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智能化升级方向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自主学习与适应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演奏机器人通过自主学习算法，不断优化其演奏技巧和风格。能够根据不同音乐作品和演奏环境自适应调整，提升表现力和准确度。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情感识别与表达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利用先进的情感识别技术，演奏机器人可以感知观众情绪并作出相应反应。通过模拟人类的情感表达，增强与听众之间的互动性和共鸣。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实时反馈与调整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通过集成的传感器和反馈系统，演奏机器人能够实时监控演奏状态，并根据反馈进行即时调整。确保每一次演出都能达到最佳效果。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人机协作新模式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16" cy="3627421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协作演奏模式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人机协作演奏模式通过实时交互，机器人能够根据人类指挥者的指令和情感表达，进行音乐表演，实现真正的协同创作。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15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技能互补优势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演奏机器人与人类音乐家的技能互补，使演出效果更加丰富多彩。机器人的精准性和稳定性补充了人类的创造性和表现力。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47" y="1627201"/>
            <a:ext cx="3040532" cy="3627420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创新教育应用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在音乐教育领域，人机协作新模式被广泛应用于教学实践。学生可以通过与机器人的合作学习，提高音乐素养和团队合作能力。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挑战与解决方案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精度提升瓶颈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演奏机器人在实现高精度演奏时面临技术难题，如复杂乐理解析、实时动态调整等，这些成为提升精度的主要瓶颈。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技术瓶颈分析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演奏机器人需处理大量音乐数据，包括乐谱解析、音色选择及节奏控制等，如何高效准确地处理这些数据是当前面临的重大挑战。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数据处理挑战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为突破演奏机器人的精度提升瓶颈，需从算法优化、硬件升级和人机交互等多方面进行创新探索，以实现更精准的音乐演绎。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创新突破方向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成本控制策略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成本控制策略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针对演奏机器人的制造和运营，实施有效的成本控制措施，包括优化设计、选择高性价比材料及合理管理供应链。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技术优化与创新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通过技术创新提升产品性能，降低维护成本，如采用先进的传感器和控制系统，实现智能化故障诊断与预防性维护。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生产规模化效应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利用大规模生产优势，降低单位产品的生产成本，同时提高生产效率和产品质量，增强市场竞争力。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09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未来展望预测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情感表达突破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情感识别技术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演奏机器人通过先进的情感识别技术，分析音乐表达的情感色彩与细微变化，实现精准的表演。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3" y="1627200"/>
            <a:ext cx="3031739" cy="3267239"/>
          </a:xfrm>
          <a:prstGeom prst="roundRect">
            <a:avLst>
              <a:gd name="adj" fmla="val 10032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动态情感调整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根据实时反馈和观众情绪，演奏机器人能自动调整演奏风格，增强互动性和观赏性。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85042" y="1627201"/>
            <a:ext cx="3032172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创新演奏方式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利用机器学习算法，演奏机器人不断优化情感表达策略，推动传统艺术形式的创新发展。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跨领域融合可能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机器人与艺术融合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演奏机器人结合了机械工程、音乐理论和人工智能，创造出能自动演奏的智能乐器。这种跨领域技术融合，不仅提升了艺术创作的效率，也为观众带来了全新的视听体验。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科技助力传统艺术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通过高科技手段，如演奏机器人，传统音乐得以以新的形式呈现。这些机器人能够精确执行复杂的乐谱，甚至创作出独特的音乐作品，为传统文化注入现代科技的活力。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726212"/>
            <a:ext cx="4554174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未来艺术教育变革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随着演奏机器人的发展，未来的艺术教育将更加侧重于创新和技术应用。学生可以通过与机器人互动，学习音乐理论和实践技能，培养对新技术的兴趣和适应能力。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965012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4097012"/>
            <a:ext cx="39600" cy="4572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906752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72621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演奏机器人概述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定义与分类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定义与分类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演奏机器人是利用人工智能和机械技术，模仿人类演奏乐器的自动化设备。根据功能和应用，分为教育型、表演型和专业型三类。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核心技能类别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演奏机器人的核心技能包括自动识别乐谱、精确控制演奏动作和实时反馈调整。这些技能确保其能够准确无误地复现音乐作品。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应用领域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演奏机器人广泛应用于音乐教育、艺术表演及娱乐领域。它们不仅能辅助教学，还能在音乐会上进行精彩演出，甚至参与电影配乐制作。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发展历程简介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演奏机器人起源于20世纪，最初用于音乐表演，随着技术发展，现已广泛应用于教育、娱乐和艺术创作等领域。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演奏机器人起源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从最初的机械臂到现代智能机器人，演奏机器人经历了多次技术革新，包括传感器、算法和人工智能的应用，使其性能不断提升。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发展历程概述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未来，演奏机器人将更加智能化、个性化，能够更好地与人类互动，并在音乐创作、教育和娱乐领域发挥更大作用。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未来发展趋势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核心技术解析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机械结构设计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机械结构设计概述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机械结构设计是演奏机器人研发的核心环节，涉及动力系统、传动机构及支撑框架等关键部分。合理布局确保机器人稳定运作与高效表现。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动力系统选择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动力系统直接影响演奏效果，需选用高扭矩电机与精确伺服控制系统，保证力度与速度的精准控制，提升演奏质量。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传动机构优化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通过优化齿轮、皮带或连杆等传动机构设计，实现力量的有效传递与动作的流畅转换，增强演奏机器人的灵活性与准确性。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传感器应用原理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32" cy="3947989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传感器的分类与作用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演奏机器人中，传感器主要负责捕捉音源和环境变化，通过转换物理量（如压力、温度）为电信号，实现精准控制和反馈调整。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32" y="1627202"/>
            <a:ext cx="3040562" cy="394798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传感器在演奏中的应用原理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利用传感器检测乐器振动频率和强度，实时调整演奏力度和节奏，确保音乐表现力和准确性。同时，环境传感器监测演奏空间，优化音效输出。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93" y="1627201"/>
            <a:ext cx="3040542" cy="394798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传感器技术的未来趋势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随着技术进步，传感器将更小型化、智能化，提升演奏机器人的表现力和互动性。融合人工智能，实现更自然流畅的音乐创作和演绎。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音乐生成系统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3683</Words>
  <Application>WPS 演示</Application>
  <PresentationFormat>全屏显示(4:3)</PresentationFormat>
  <Paragraphs>339</Paragraphs>
  <Slides>30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30</vt:i4>
      </vt:variant>
    </vt:vector>
  </HeadingPairs>
  <TitlesOfParts>
    <vt:vector size="37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2025-10-01T03:30:00Z</dcterms:created>
  <dcterms:modified xsi:type="dcterms:W3CDTF">2025-10-01T03:29:27Z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F22ADAF935E04DBC883AD1B72D451088_12</vt:lpwstr>
  </property>
  <property fmtid="{D5CDD505-2E9C-101B-9397-08002B2CF9AE}" pid="3" name="KSOProductBuildVer">
    <vt:lpwstr>2052-12.1.0.22529</vt:lpwstr>
  </property>
</Properties>
</file>