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虚拟人技术革新前沿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重塑数字交互新体验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影视娱乐领域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虚拟技术在影视制作中扮演关键角色，通过数字特效创造逼真场景与角色，极大提升观众视觉体验。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虚拟人在影视中应用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VR和AR技术为影视娱乐带来革新，提供沉浸式观影体验，让观众仿佛身临其境，探索虚拟世界。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虚拟现实与增强现实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利用虚拟人技术，观众可通过互动参与剧情发展，打破传统观影模式，实现个性化的娱乐体验。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互动式影视体验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教育行业应用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虚拟人教学助手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通过虚拟人技术，教育行业可以开发智能化教学助手，辅助教师进行课程讲解、作业批改和学生辅导，提高教学效率。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个性化学习体验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利用虚拟人提供个性化学习方案，根据学生的学习进度和能力定制教学内容，实现因材施教，提升学习效果。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远程互动课堂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虚拟人技术使得远程教学更加生动有趣，通过模拟真实课堂环境，增强师生间的互动性，打破地域限制，扩大教育资源覆盖面。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交互功能实现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自然语言处理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自然语言处理概述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自然语言处理是人工智能领域的重要分支，旨在使计算机理解、生成和交互自然语言。通过分析语言模式和上下文，实现机器与人类之间的无缝沟通。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包括词法分析、句法分析、语义理解和情感分析等，这些技术共同支撑着自然语言处理系统的基础架构，使其能够准确捕捉并响应语言信息。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3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应用实例展示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从语音助手到机器翻译，再到智能客服和内容推荐，自然语言处理技术正不断渗透各行各业，极大地提升了人机交互的智能化水平。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情感识别模块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情感识别技术简介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情感识别是人工智能领域的一项核心技术，通过分析用户的语言、面部表情和声音特征，准确判断其情绪状态。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应用场景广泛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情感识别技术在客服、教育、娱乐等多个领域得到应用，有效提升用户体验，实现人机交互的自然流畅。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随着深度学习等技术的不断进步，情感识别将更加精准和高效，未来有望在更多新兴场景中发挥重要作用。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产业生态构建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产业链条分析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产业链构成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虚拟人产业链包括技术研发、内容制作、平台运营和市场推广四个关键环节，各环节相互依存，共同推动产业发展。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技术发展路径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从早期的CGI技术到如今的深度学习与自然语言处理等前沿技术，虚拟人的技术进步显著，为行业应用提供了更广阔的空间。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虚拟人已广泛应用于娱乐、教育、客服等多个领域，随着技术的成熟，未来将在更多行业发挥重要作用，带来新的商业模式与服务体验。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商业模式创新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商业模式创新概述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商业模式创新是指企业通过改变其价值主张、收入来源、成本结构等关键要素，以创造新的市场机会和竞争优势。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创新策略实施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企业需制定明确的创新战略，包括市场调研、技术研究、产品迭代等步骤，确保创新活动与市场需求相匹配。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分析国内外成功企业的商业模式创新实践，如共享经济、订阅服务等，提炼可借鉴的经验教训，指导企业自身的创新活动。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伦理法律考量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数据加密技术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采用先进的加密算法对用户数据进行编码，确保在传输和存储过程中的数据安全性，防止未经授权的访问。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匿名化处理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通过去除或替换个人识别信息，如姓名、地址等，实现数据的匿名化处理，有效保护个人隐私不被泄露。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权限控制机制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实施严格的权限管理策略，确保只有经过授权的用户才能访问特定的数据和功能，增强系统的安全性。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交互功能实现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产业生态构建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伦理法律考量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典型案例研究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用户体验优化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行业挑战应对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版权归属问题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版权归属是指创作者对其作品享有的独占性权利，包括复制、发行、表演等。明确版权归属有助于保护创作者权益。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版权归属定义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由于虚拟人的创作过程涉及多方合作，包括设计师、程序员等，其版权归属问题较为复杂，需明确各方权利与义务。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虚拟人版权归属复杂性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通过签订合同、法律诉讼等方式解决虚拟人版权归属争议，确保各方权益得到公正对待，促进产业发展。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解决版权归属问题方法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虚拟人技术融合AI与多媒体，创建可交互数字化身。广泛应用于教育、娱乐及客户服务等领域，提升用户体验与互动性。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AI在虚拟人中的应用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利用机器学习和自然语言处理，虚拟人能模拟人类对话与行为。实现个性化交互，满足不同场景需求，如虚拟客服、教育培训等。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随着技术进步，虚拟人将更加智能、真实。应用场景将拓展至医疗、艺术创作等领域，为人类生活带来更多便利与创新。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跨平台互通性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跨平台技术基础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跨平台互通性基于统一标准和接口，使虚拟人在不同设备与平台之间无缝切换。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多场景适应性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虚拟人需适应不同应用场景，如教育、娱乐、服务等，提供一致且高效的交互体验。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数据同步与安全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确保虚拟人在各平台间的数据实时同步，同时保障数据传输的安全性与隐私保护。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典型案例研究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成功商业案例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通过研究成功的商业案例，我们可以深入了解其背后的策略、执行过程和市场反应，为自身企业提供借鉴和启示。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商业案例分析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分析行业内领先企业的商业模式、创新方法及其对市场的适应能力，揭示它们成功的关键因素。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行业领先者实践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探讨一些商业失败的案例，分析其中的失误和不足，从中吸取教训，为避免重蹈覆辙提供参考。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失败教训与启示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科研突破成果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科研领域突破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虚拟人技术近年来取得显著进展，特别是在人工智能与仿真模拟方面，实现了从理论到实践的飞跃。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通过深度学习和大数据分析，虚拟人的感知、认知能力大幅提高，为各行各业提供了高效、精准的解决方案。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应用前景广阔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虚拟人技术在教育、医疗、娱乐等领域展现出巨大潜力，正逐步改变人们的生活方式和社会运作模式。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用户体验优化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界面设计原则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40553" cy="430299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界面设计原则是指在设计用户界面时遵循的一系列基本原则，旨在提升用户体验、确保信息有效传达，并优化操作流程。这些原则包括一致性、简洁性、直观性等。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3" y="1627202"/>
            <a:ext cx="3040580" cy="430299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界面设计的四大要素包括布局、色彩、字体和交互元素。合理的布局有助于信息组织，恰当的色彩搭配能增强视觉吸引力，合适的字体选择可提高阅读舒适度，而流畅的交互设计则使用户操作更加便捷。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33" y="1627201"/>
            <a:ext cx="3040562" cy="430299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最佳实践包括遵循用户习惯、保持一致性、简化操作步骤等。例如，采用用户熟悉的图标和术语，保持风格一致，减少不必要的点击次数，这些都能有效提升用户满意度和工作效率。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反馈机制建立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实时反馈系统设计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实时反馈系统通过即时收集用户行为数据，分析并快速响应用户需求，优化用户体验和服务质量。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定期评估与调整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定期进行用户满意度调查和产品性能评估，根据反馈结果调整策略和功能，确保持续改进与创新。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建立多渠道反馈机制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结合线上社交平台、客服热线及现场互动等多种渠道，构建全面反馈网络，有效捕捉并处理用户意见。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虚拟人技术概述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行业挑战应对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技术瓶颈突破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技术瓶颈概述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虚拟人技术发展面临计算能力、数据处理和交互真实感等多重瓶颈，这些挑战限制了其在实际应用中的普及和效果。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突破策略探索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通过采用更先进的算法、增强计算资源以及改进数据处理技术，可以有效突破虚拟人技术发展的现有瓶颈，提升其应用性能。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未来发展趋势预测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随着技术的不断进步，预计虚拟人将拥有更高级的交互能力和更广泛的应用场景，成为人工智能领域的重要发展方向。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标准化建设路径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虚拟人技术基础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虚拟人技术基于计算机图形学和人工智能，通过模拟人类行为和外观，创造具有交互能力的虚拟形象。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标准化建设流程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标准化建设包括需求分析、系统设计、开发实现和测试验证四个阶段，确保虚拟人技术的高效实施与应用。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持续优化与更新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随着技术进步和用户需求变化，虚拟人技术需不断优化和更新，以保持其在市场中的竞争力和实用性。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虚拟人的定义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虚拟人是通过计算机技术构建的，具有人类特征和行为的数字化存在。它们在娱乐、教育、服务等领域发挥着重要作用。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虚拟人的类型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虚拟人可分为交互型、展示型和服务型等类型。交互型虚拟人能与用户进行自然语言交流；展示型虚拟人主要用于表演或展示；服务型虚拟人则提供各种在线服务。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虚拟人的应用场景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虚拟人广泛应用于娱乐、教育、医疗、客服等行业。例如，在娱乐行业，虚拟偶像可以与粉丝互动；在教育行业，虚拟教师可以进行在线授课。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发展历程回顾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虚拟人技术源于20世纪90年代，最初为增强游戏和娱乐体验。随着技术进步，现已应用于教育、医疗等领域。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虚拟人技术起源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虚拟人技术发展依赖于计算机图形学、人工智能等多领域技术。从二维平面到三维立体，再到智能交互，持续演进。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虚拟人技术在教育中提供沉浸式学习体验，在医疗中辅助诊断治疗，同时改变娱乐产业，推动多领域创新与发展。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应用与影响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建模与渲染技术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建模技术概述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建模技术是虚拟人创建的基石，通过计算机图形学和数学模型，将人物形态、动作及表情等特征数字化，为后续渲染提供基础数据。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渲染技术详解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渲染是将三维模型转化为二维图像的过程，涉及光照、材质、纹理映射等关键技术，直接影响虚拟人的视觉效果与真实感，是提升虚拟人质量的核心环节。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实时渲染技术趋势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随着硬件性能提升和算法优化，实时渲染技术成为热点，实现快速高效的虚拟人生成与交互，广泛应用于游戏、影视及虚拟现实等领域，推动行业发展。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动作捕捉系统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动作捕捉技术原理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动作捕捉技术通过传感器和摄像头捕捉人体运动数据，实时转化为数字信号，为虚拟角色提供精确的肢体动作。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应用领域广泛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动作捕捉广泛应用于电影制作、游戏开发及虚拟现实中，实现复杂动画效果和互动体验，增强用户沉浸感。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随着技术进步，动作捕捉将更精准、更快速，成本降低，应用领域将进一步拓宽，推动娱乐、医疗等行业革新。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3909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2025-09-30T12:55:00Z</dcterms:created>
  <dcterms:modified xsi:type="dcterms:W3CDTF">2025-09-30T12:54:11Z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949A280F79F847FE821E45B4A3EF36DA_12</vt:lpwstr>
  </property>
  <property fmtid="{D5CDD505-2E9C-101B-9397-08002B2CF9AE}" pid="3" name="KSOProductBuildVer">
    <vt:lpwstr>2052-12.1.0.22529</vt:lpwstr>
  </property>
</Properties>
</file>