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循环材料创新应用探索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绿色可持续发展路径解析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可重复使用性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循环材料是指在生产和消费过程中，经过回收和再利用，能够反复使用的物料。这种材料有助于减少资源消耗和环境污染。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循环材料具有高耐用性和易回收性的特点，能够在多次使用后仍保持原有性能。其设计考虑到了可持续性，以便于长期循环使用。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可重复使用性特点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循环材料广泛应用于包装、建筑和电子产品等领域。例如，再生纸用于书籍印刷，废旧塑料转化为新的塑料制品，有效减少了废物的产生。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资源节约优势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983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减少资源消耗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666163"/>
            <a:ext cx="8016003" cy="983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成本效益提升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777126"/>
            <a:ext cx="8016003" cy="983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促进环保发展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66616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77712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设计原则指南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模块化构建法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模块化构建法概述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模块化构建法是一种将复杂系统分解为独立模块的设计方法，通过模块间的标准化接口实现高效组装和灵活扩展。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模块化设计原则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遵循模块化设计原则，确保每个模块具有单一职责、高内聚低耦合，便于维护和升级，同时提升系统稳定性和可扩展性。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模块化实施步骤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从需求分析到模块划分，再到接口定义与模块开发，最后进行集成测试与持续优化，确保模块化构建法的全面应用与成功实施。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兼容性考量点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兼容性定义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指不同材料或产品在共同使用过程中，能否实现功能互补、性能稳定，确保整体系统的协调运作。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材料匹配性评估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包括物理特性、化学相容性及力学性能的对比分析，确保各循环材料间无不良相互作用，维持系统整体性能。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环境适应性考量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考虑材料在不同环境条件下（如温度、湿度、辐射等）的适应性，保障其在特定应用场景下的稳定性与可靠性。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生产工艺要点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原料选择标准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原料选择重要性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选择合适的循环材料原料是实现可持续生产的关键，直接影响到产品的质量和成本效益。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环保性评估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对原料进行环保性评估，包括其生命周期内的能源消耗、废物产生和碳足迹，确保符合可持续发展目标。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经济性考量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在保证环保的前提下，还需考虑原料的经济性，包括获取成本、加工难度和最终产品的价格竞争力。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成型技术路径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成型技术概述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成型技术是循环材料加工的核心，通过物理或化学方法将原料转化为具有特定形状和性能的产品。该技术路径对材料的循环利用至关重要。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常用成型技术分类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常用的成型技术包括注塑、挤出、压铸等，每种技术都有其特定的应用场景和优势。选择合适的成型技术可以有效提升材料利用率和产品质量。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技术发展与创新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随着科技的进步，成型技术也在不断创新和发展。例如，采用3D打印技术的增材制造已成为一种新型成型方式，为复杂零件的制造提供了可能。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性能检测体系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耐久度测试法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耐久度测试法概念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耐久度测试法用于评估材料或产品在长时间使用过程中的磨损、退化程度，通过模拟实际使用环境进行加速老化测试。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测试步骤详解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包括样品准备、设定测试条件、实施加速老化和性能评估等环节，确保结果准确反映材料的长期稳定性。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数据分析与报告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对测试数据进行统计分析，生成耐久度指标，并撰写详细报告，为材料选择和应用提供科学依据。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循环材料定义解析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应用领域全景图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核心特性剖析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设计原则指南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生产工艺要点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性能检测体系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环保价值凸显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创新发展趋势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案例深度分析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未来展望预测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稳定性评估指标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通过实验和数据分析，对循环材料的物理和化学属性进行系统评估，以预测其在不同环境下的稳定性表现。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循环材料稳定性评估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在模拟自然环境条件下（如温度、湿度、光照等）测试循环材料的性能变化，确保其在实际应用中的稳定性。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环境适应性测试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制定长期监测计划跟踪循环材料随时间的变化情况，包括强度、耐久性和外观保持度，为材料改进提供数据支持。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长期性能监测计划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环保价值凸显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碳排放对比数据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传统材料碳排放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传统建筑材料如钢铁、水泥生产过程中，大量能源消耗导致显著碳排放，是温室气体主要来源之一。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循环材料低碳排放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循环材料通过再生利用减少资源开采与能源消耗，显著降低碳排放，对环境影响小，符合可持续发展理念。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碳排放数据对比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数据显示，与传统材料相比，循环材料在生产和使用过程中的碳排放量大幅减少，有助于减缓气候变化。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回收再生流程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回收材料分类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根据材质和污染程度，对回收的循环材料进行科学分类，为后续处理提供依据。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清洗与破碎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去除杂质后，通过物理方法将材料破碎成颗粒状，便于后续的再生利用。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再生加工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采用高温熔融、化学处理等技术，使回收材料重新获得使用性能，转化为新产品。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创新发展趋势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智能材料是能对外界刺激做出响应并改变自身性质的材料，如形状记忆合金、压电陶瓷等，广泛应用于航空航天、医疗等领域。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智能材料概述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复合材料通过将不同性质的材料组合，实现性能优化，已在航空、汽车等行业取得显著成果，未来发展潜力巨大。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复合材料技术进展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智能复合材料结合了传感、控制与材料科学，用于自适应结构、健康监测系统等，提高了产品性能与安全性。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智能复合材料应用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生物降解突破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生物降解技术进展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近年来，科学家们在生物降解材料领域取得重大突破，开发出可在自然环境中快速分解的新型塑料，有效减少环境污染。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新型生物降解塑料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新型生物降解塑料利用可再生资源制造，不仅性能优异，而且在废弃后可被微生物分解为水和二氧化碳，对环境友好。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随着技术的不断进步，生物降解材料将在包装、农业等领域得到广泛应用，为解决白色污染问题提供有效途径。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案例深度分析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成功实施范例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循环经济实践案例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介绍循环经济在多个领域的成功应用，如电子产品回收、包装材料再利用等，展示循环材料的实际应用效果和价值。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企业转型与创新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分析企业如何通过采用循环材料实现绿色生产，包括技术创新、流程优化等方面，强调转型过程中的挑战与机遇。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政策支持与市场响应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探讨政府政策如何促进循环经济发展，以及市场对此的反应，包括消费者认知变化、市场需求增长等内容。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失败教训总结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材料选择失误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在循环材料应用中，错误的材料选择导致性能不佳。需深入分析材料特性，确保与应用场景匹配。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工艺设计缺陷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工艺设计不当是造成循环材料失败的关键因素之一。优化设计流程，提升材料循环效率和稳定性。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成本控制不足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过高的成本投入限制了循环材料的大规模应用。通过技术创新与成本管理，实现经济效益与环保双赢。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循环材料定义解析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未来展望预测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技术革新方向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循环材料的技术创新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循环材料技术革新方向，主要围绕提高资源利用效率和减少环境污染。通过创新设计、先进制造技术和新材料研发，实现资源的可持续循环使用。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高效回收技术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采用先进的物理、化学方法，提升废弃物的回收率与纯度。例如，利用生物降解技术处理塑料垃圾，转化为可再利用的资源，减少对环境的负担。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绿色制造工艺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发展绿色制造工艺，降低生产过程中的能耗与排放。推广使用清洁能源，优化生产流程，实现生产过程的低碳化，推动循环经济向更环保方向发展。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市场潜力评估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循环材料市场概况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分析循环材料的当前市场规模及增长趋势，探讨其在环保产业中的地位和影响力。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消费者接受度分析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调查不同消费群体对循环材料的认知度与接受程度，评估其潜在市场需求。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竞争环境研究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分析主要竞争者的市场策略及产品优势，预测行业未来竞争格局的变化。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基本概念阐述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循环材料是指那些在产品生命周期结束后，通过回收、再处理等手段重新进入生产流程的材料。这类材料有助于减少资源消耗和环境污染。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循环材料的分类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根据来源和处理方式的不同，循环材料可分为再生材料、生物基材料和矿物基再生材料等。每种材料都有其独特的环保价值和应用前景。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循环材料的应用实例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从电子产品的回收利用到建筑垃圾的资源化处理，再到生物降解塑料的研发与应用，循环材料正逐步渗透到我们生活的各个领域，推动着绿色可持续发展的步伐。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分类方式说明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循环材料指通过回收、再生和再利用，实现资源高效利用的材料。其核心在于减少环境负荷，促进可持续发展。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根据来源、成分及用途等标准，循环材料可分为金属、塑料、纸张等多种类别。正确分类有助于提高回收效率。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分类方式说明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对循环材料进行科学分类，不仅有助于提升回收利用率，还能降低处理成本，推动绿色经济转型。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分类重要性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应用领域全景图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工业制造场景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工业制造中的循环材料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在工业制造过程中，使用可回收的循环材料不仅减少了资源消耗，同时也降低了生产成本和环境污染。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循环材料的应用实例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例如，汽车制造业中广泛采用再生塑料和金属，这不仅减轻了原材料负担，还提升了产品的环保属性。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循环材料的经济效益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通过使用循环材料，企业可以降低原材料成本，同时符合日益严格的环保法规，增强市场竞争力。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日常生活应用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家居循环材料应用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在日常生活中，利用废弃塑料、纸张等循环材料制作储物盒、装饰品，既环保又经济。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办公循环利用实践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在办公室内推广使用可循环的办公用品，如再生纸笔记本和环保笔，减少资源浪费。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0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社区回收活动推广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组织社区居民参与循环材料分类回收活动，提高公众对循环经济的认识和支持。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核心特性剖析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3614</Words>
  <Application>WPS 演示</Application>
  <PresentationFormat>全屏显示(4:3)</PresentationFormat>
  <Paragraphs>371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2025-10-01T04:25:00Z</dcterms:created>
  <dcterms:modified xsi:type="dcterms:W3CDTF">2025-10-01T04:24:34Z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53DC94FCB4ED4ED2A1FEBC6062A21947_12</vt:lpwstr>
  </property>
  <property fmtid="{D5CDD505-2E9C-101B-9397-08002B2CF9AE}" pid="3" name="KSOProductBuildVer">
    <vt:lpwstr>2052-12.1.0.22529</vt:lpwstr>
  </property>
</Properties>
</file>