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中微子奥秘探索之旅</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微观世界神秘粒子解析</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诺贝尔奖关联</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诺贝尔奖是瑞典科学家阿尔弗雷德·诺贝尔设立的奖项，用于表彰在物理学、化学、生理学或医学等领域做出杰出贡献的个人。</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诺贝尔奖的设立</a:t>
            </a:r>
            <a:endParaRPr sz="2100" b="1" i="0">
              <a:solidFill>
                <a:srgbClr val="0090FF"/>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中微子作为基本粒子，其研究涉及物理学多个分支。中微子研究的突破性进展多次使科学家荣获诺贝尔奖，彰显其在科学界的重要地位。</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中微子研究与诺贝尔奖</a:t>
            </a:r>
            <a:endParaRPr sz="2100" b="1" i="0">
              <a:solidFill>
                <a:srgbClr val="0090F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诺贝尔奖不仅提升了中微子研究的国际关注度，还吸引了大量资金和人才投入此领域。这进一步推动了中微子物理的发展和深入应用。</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诺贝尔奖对中微子研究的影响</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探测技术原理</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大型地下设施</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大型地下设施概述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大型地下设施是用于科学实验、能源储存等的地下工程，具有稳定性和安全性优势。</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中微子探测重要性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中微子探测对理解宇宙基本粒子和暗物质至关重要，大型地下设施为此提供了理想环境。</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地下设施设计考量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设计时需考虑地质条件、辐射防护及长期稳定性，确保设施能高效运行并保护人员安全。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切连科夫辐射法</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切连科夫辐射法简介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切连科夫辐射法是一种探测中微子的方法，通过观察高能粒子在介质中运动时产生的光脉冲来间接检测中微子的存在。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原理与机制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当高速粒子穿越介质时，会扰动周围的电磁场，导致光子的产生和发射。这些光子形成的切连科夫辐射可用于识别和定位高速粒子的轨迹。</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1"/>
            <a:ext cx="3040543" cy="36274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应用与挑战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切连科夫辐射法已被用于宇宙射线观测和核电站安全监控等领域。然而，由于中微子本身无电荷且难以直接探测，该方法仍面临技术和设备上的挑战。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核反应堆应用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核反应堆中的中微子应用</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在核反应堆中，中微子作为副产品产生，其无电荷、质量极小的特性使其成为研究物质本质和宇宙起源的重要工具。</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中微子探测技术</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利用中微子的低相互作用特性，科学家开发了多种探测技术，如水切伦科夫探测器和液态氩时间投影室，以捕捉并分析中微子信号。</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中微子在核能中的应用</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通过监测反应堆产生的中微子，科学家可以精确测量核反应过程，优化核燃料循环，从而提高核能利用效率并减少环境影响。</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振荡现象解析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三种味变机制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电磁相互作用机制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中微子通过电磁相互作用影响物质，尽管这种作用极弱，但在高能环境下对粒子行为有显著影响。</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强相互作用机制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在强相互作用下，中微子与夸克等粒子间存在微弱的力，这影响了宇宙大爆炸后的物质形成和演化。</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弱相互作用机制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弱相互作用是中微子产生和转化的主要机制，它决定了中微子的质量和衰变特性，影响着宇宙射线和核反应。</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MSW效应作用</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MSW效应概述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MSW效应，即最大超新星模型，描述了中微子在超新星爆炸过程中的质量震荡现象。该效应对理解宇宙中元素的产生机制具有重要影响。</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中微子振荡实验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通过MSW效应解释的中微子振荡实验，揭示了中微子的非标准特性，如质量与味道转换，对粒子物理学研究提供了关键证据。</a:t>
            </a:r>
            <a:endParaRPr sz="1575" b="0" i="0">
              <a:solidFill>
                <a:srgbClr val="000000"/>
              </a:solidFill>
              <a:latin typeface="微软雅黑" panose="020B0503020204020204" charset="-122"/>
            </a:endParaRPr>
          </a:p>
        </p:txBody>
      </p:sp>
      <p:sp>
        <p:nvSpPr>
          <p:cNvPr id="6" name="New shape"/>
          <p:cNvSpPr/>
          <p:nvPr/>
        </p:nvSpPr>
        <p:spPr>
          <a:xfrm>
            <a:off x="7301229" y="1627200"/>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MSW效应的应用前景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MSW效应不仅有助于我们更好地理解宇宙演化，还可能在新型能源技术、天体物理观测等领域开辟新的应用前景。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质量平方差测量</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质量平方差测量原理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质量平方差测量基于中微子与物质相互作用的微弱性，通过精确计算中微子在穿越不同介质时的偏转幅度来间接测定其质量。</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测量方法与技术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利用大型粒子加速器和高灵敏度探测器，如超级神冈探测器，通过分析大量中微子事件来确定质量平方差。</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科学意义与挑战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质量平方差的精确测量对于理解宇宙的基本组成及粒子物理标准模型的完善至关重要，但也面临探测效率低和数据解读复杂等挑战。</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宇宙学意义</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中微子基本特性</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发现历程回顾</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探测技术原理</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振荡现象解析</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宇宙学意义</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前沿研究方向</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应用领域拓展</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未解之谜挑战</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暗物质候选者</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中微子作为暗物质的候选者，因其质量极轻、难以直接探测而备受关注。在宇宙学和粒子物理学研究中，中微子的性质对理解宇宙结构和基本力有重要意义。</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暗物质候选者概述</a:t>
            </a:r>
            <a:endParaRPr sz="2100" b="1" i="0">
              <a:solidFill>
                <a:srgbClr val="0090FF"/>
              </a:solidFill>
              <a:latin typeface="微软雅黑" panose="020B0503020204020204" charset="-122"/>
            </a:endParaRPr>
          </a:p>
        </p:txBody>
      </p:sp>
      <p:sp>
        <p:nvSpPr>
          <p:cNvPr id="6" name="New shape"/>
          <p:cNvSpPr/>
          <p:nvPr/>
        </p:nvSpPr>
        <p:spPr>
          <a:xfrm>
            <a:off x="4430015" y="2402270"/>
            <a:ext cx="2744215" cy="29747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尽管中微子可能解释暗物质之谜，但其检测难度极大，需借助大型地下实验设施如Super-Kamiokande和IceCube等进行间接观测。这些设备通过捕捉中微子与物质相互作用产生的次级效应来推断其存在。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中微子探测挑战</a:t>
            </a:r>
            <a:endParaRPr sz="2100" b="1" i="0">
              <a:solidFill>
                <a:srgbClr val="0090FF"/>
              </a:solidFill>
              <a:latin typeface="微软雅黑" panose="020B0503020204020204" charset="-122"/>
            </a:endParaRPr>
          </a:p>
        </p:txBody>
      </p:sp>
      <p:sp>
        <p:nvSpPr>
          <p:cNvPr id="8" name="New shape"/>
          <p:cNvSpPr/>
          <p:nvPr/>
        </p:nvSpPr>
        <p:spPr>
          <a:xfrm>
            <a:off x="7301229" y="2402270"/>
            <a:ext cx="2744216" cy="29747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随着科技发展，特别是下一代探测器计划的实施，预计未来将更精确地测量中微子的质量、速度及相互作用性质。这将为验证中微子作为暗物质主要组成部分提供关键数据，并推动相关领域研究进展。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未来研究方向</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超新星爆发研究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超新星爆发简介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超新星爆发是恒星生命周期的最终阶段，通过剧烈核反应释放巨大能量。中微子作为无质量粒子，成为研究其内部物理过程的重要工具。</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中微子观测技术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利用地下探测器和卫星，科学家可以捕捉到来自超新星的中微子信号。这些技术帮助揭示恒星爆炸的细节，增进对宇宙学的理解。</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中微子与宇宙学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中微子的观测为宇宙学研究提供新视角。通过对超新星爆发的研究，科学家能够探索宇宙的膨胀历史和暗物质的性质，深化我们对宇宙的认识。</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天体物理探针</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天体物理探针概述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中微子作为宇宙中的神秘粒子，因其独特的性质成为探测高能天体事件的关键工具。通过分析中微子信号，科学家能够揭示宇宙深处的秘密。</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中微子探测技术发展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随着科技的进步，中微子探测技术不断革新。从早期的地下实验到大型国际合作项目，如冰立方、切伦科夫望远镜等，为人类提供了前所未有的宇宙观测窗口。</a:t>
            </a:r>
            <a:endParaRPr sz="1575" b="0" i="0">
              <a:solidFill>
                <a:srgbClr val="000000"/>
              </a:solidFill>
              <a:latin typeface="微软雅黑" panose="020B0503020204020204" charset="-122"/>
            </a:endParaRPr>
          </a:p>
        </p:txBody>
      </p:sp>
      <p:sp>
        <p:nvSpPr>
          <p:cNvPr id="6" name="New shape"/>
          <p:cNvSpPr/>
          <p:nvPr/>
        </p:nvSpPr>
        <p:spPr>
          <a:xfrm>
            <a:off x="7301229" y="1627200"/>
            <a:ext cx="2744216"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中微子在天文研究中的应用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中微子在宇宙射线起源、超新星爆发、暗物质搜索等领域发挥着重要作用。通过对这些现象的研究，科学家能够更深入地理解宇宙的演化过程和基本规律。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前沿研究方向</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CP破坏探索</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CP破坏简介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CP破坏是粒子物理学中的现象，指某些物理过程中CP对称性被打破。它对理解宇宙基本力和物质组成具有重要意义。</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中微子与CP破坏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研究显示，中微子可能经历CP破坏过程。这一发现为探索粒子物理学中的CP对称性提供了新视角，有助于揭示更深层次的物理规律。</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实验证据与挑战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通过精密实验观测到中微子CP破坏的迹象，尽管存在不确定性。未来的实验将进一步验证这些结果，为理解CP破坏提供更多证据。</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绝对质量测定</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绝对质量测定是测量中微子质量的直接方法，通过精确计算其能量变化，从而推导出其质量。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绝对质量测定概述</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利用中微子的弱相互作用和电磁作用，结合高精度探测器，实现对中微子质量的准确测量。</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实验原理与技术</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绝对质量测定面临实验精度和数据解读等挑战，未来需发展更先进的探测技术和分析方法。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挑战与未来展望</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地球物质影响</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地球物质对中微子的吸收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地球的组成，特别是重元素，会显著吸收和散射中微子，影响其传播路径和探测效率。</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中微子穿透能力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中微子具有极强穿透力，能轻易穿过地球，但与物质相互作用弱，使得探测难度增加。</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地球内部结构对中微子的影响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地球内部密度和化学成分分布不均，影响中微子的吸收和散射，进而改变其传播特性。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应用领域拓展</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医学成像潜力</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中微子成像原理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利用中微子与物质的相互作用，通过探测和分析散射信号，实现对物体内部结构进行高分辨率成像。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医学应用前景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中微子成像技术在医学诊断领域具有巨大潜力，能够提供传统成像手段无法获得的深层组织信息。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技术挑战与突破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尽管存在探测难度大、设备成本高等挑战，但随着技术进步，中微子成像正逐步克服这些障碍，展现出广阔应用前景。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地质结构透视</a:t>
            </a:r>
            <a:endParaRPr sz="3000" b="1" i="0">
              <a:solidFill>
                <a:srgbClr val="000000"/>
              </a:solidFill>
              <a:latin typeface="微软雅黑" panose="020B0503020204020204" charset="-122"/>
            </a:endParaRPr>
          </a:p>
        </p:txBody>
      </p:sp>
      <p:sp>
        <p:nvSpPr>
          <p:cNvPr id="4" name="New shape"/>
          <p:cNvSpPr/>
          <p:nvPr/>
        </p:nvSpPr>
        <p:spPr>
          <a:xfrm>
            <a:off x="6458401" y="1555200"/>
            <a:ext cx="4545078" cy="2213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中微子与地质结构</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中微子作为宇宙中最神秘的粒子之一，其探测对理解地球内部的地质结构具有重要意义。通过分析中微子在地球中的传播路径和特性变化，科学家能够揭示地壳、地幔甚至地核的组成与动态过程。</a:t>
            </a:r>
            <a:endParaRPr sz="1575" b="0" i="0">
              <a:solidFill>
                <a:srgbClr val="000000"/>
              </a:solidFill>
              <a:latin typeface="微软雅黑" panose="020B0503020204020204" charset="-122"/>
            </a:endParaRPr>
          </a:p>
        </p:txBody>
      </p:sp>
      <p:sp>
        <p:nvSpPr>
          <p:cNvPr id="5" name="New shape"/>
          <p:cNvSpPr/>
          <p:nvPr/>
        </p:nvSpPr>
        <p:spPr>
          <a:xfrm>
            <a:off x="981860" y="2570602"/>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中微子探测技术</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随着科技的进步，人类已经开发出多种高效的中微子探测方法，包括地下实验室、大型水切探测器等。这些技术不仅提高了中微子的探测效率，也为深入研究地球内部提供了强有力的工具。</a:t>
            </a:r>
            <a:endParaRPr sz="1575" b="0" i="0">
              <a:solidFill>
                <a:srgbClr val="000000"/>
              </a:solidFill>
              <a:latin typeface="微软雅黑" panose="020B0503020204020204" charset="-122"/>
            </a:endParaRPr>
          </a:p>
        </p:txBody>
      </p:sp>
      <p:sp>
        <p:nvSpPr>
          <p:cNvPr id="6" name="New shape"/>
          <p:cNvSpPr/>
          <p:nvPr/>
        </p:nvSpPr>
        <p:spPr>
          <a:xfrm>
            <a:off x="6458401" y="4086618"/>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地质结构研究进展</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近年来，利用中微子进行地质结构研究取得了显著成果。例如，通过对特定区域的中微子通量进行分析，科学家成功揭示了该地区地壳运动、岩浆活动以及地震风险等信息。</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2"/>
            <a:ext cx="39600" cy="1145215"/>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457418"/>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4267158"/>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4086618"/>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中微子基本特性</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核反应堆监控</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核反应堆中微子监控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在核反应堆运行过程中，通过专用探测器监测中微子的流动，以评估和确保反应堆的安全稳定运行。</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中微子数据解析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收集到的中微子数据经过精确分析，用于调整核反应堆的运行参数，优化能源产出效率和安全性能。</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实时监控技术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采用先进的实时监控系统，对核反应堆中的中微子活动进行持续追踪，确保任何异常情况都能即时发现并处理。</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08</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未解之谜挑战</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反中微子差异</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反中微子定义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反中微子是中微子的反粒子，具有相同的质量，但在自旋方向上相反，主要通过弱相互作用进行衰变。</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反中微子产生与探测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反中微子在宇宙射线、核反应等过程中产生，其探测通常通过水切伦科夫探测器或铁氟化物晶体阵列实现。</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反中微子研究意义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研究反中微子有助于深入理解宇宙早期状态及物质与反物质的不对称性，对暗物质和宇宙起源的研究具有重要意义。</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惰性双β衰变</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惰性双β衰变概述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惰性双β衰变是中微子的一种稀有衰变过程，涉及两个β粒子的连续发射。这种衰变极为罕见，主要发生在超重核素中。</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实验观测与挑战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惰性双β衰变的观测难度大，需要极高灵敏度的实验设备。目前，科学家通过大型地下实验室进行探测，以期获得更多数据。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理论研究进展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理论物理学家利用模型和计算方法研究惰性双β衰变机制，为解释观测结果提供理论基础。这些研究有助于深入理解中微子的性质。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宇宙背景辐射</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宇宙背景辐射简介</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宇宙背景辐射是宇宙大爆炸后留下的热辐射，为研究宇宙早期状态提供关键数据，对理解宇宙演化至关重要。</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中微子与宇宙背景辐射</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中微子作为基本粒子之一，参与宇宙早期能量交换，其行为可反映宇宙背景辐射特征，有助于揭示宇宙起源之谜。</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观测与研究进展</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通过精密仪器探测宇宙背景辐射中的中微子信号，科学家能更深入地了解宇宙结构和历史，推动相关领域研究发展。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电中性粒子本质</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中微子的电中性特性</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中微子是一种不带电荷的基本粒子，质量极小，是宇宙中数量最多的粒子之一，其电中性特性使得它能够自由穿越物质而不被电磁力所影响。</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中微子与其他粒子的相互作用</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尽管中微子不带电荷，但它们仍能通过弱相互作用与其他粒子发生作用，这种相互作用在粒子物理研究中极为重要，对理解宇宙基本力有重要意义。</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中微子探测技术进展</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随着科技的发展，人类对中微子的探测能力不断增强，包括利用水切伦科夫探测器、铁基探测器等先进技术，这些进步有助于深入探究中微子的性质及其在宇宙中的分布。</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极小质量与速度</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中微子具有极小的质量，远小于其他基本粒子，其质量的测量对理解宇宙结构与演化具有重要意义。</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中微子质量特性</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中微子能够以接近或超过光速的速度传播，这种高速运动使其成为探索宇宙深空的理想工具。</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超光速传播能力</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由于中微子质量极小且不易直接探测，科学家开发了一系列先进的探测技术来捕捉这些难以捉摸的粒子。</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探测技术挑战</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弱相互作用参与</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弱相互作用基础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弱相互作用是基本粒子间的四种基本作用之一，主要在β衰变等过程中起作用，涉及中微子、W和Z玻色子的交换。</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中微子与弱相互作用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中微子作为弱相互作用的载体，通过W和Z玻色子传递相互作用力，参与宇宙中的多种重要过程，如恒星核合成。</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弱相互作用的应用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弱相互作用的研究不仅深化了我们对基本粒子世界的理解，还在高能物理实验及宇宙学研究中具有重要应用价值。</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发现历程回顾</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理论预言阶段</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中微子理论的提出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中微子理论起源于20世纪初，由物理学家预测存在一种质量极小、几乎无法探测的基本粒子。这一理论为后续实验验证提供了基础。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中微子的预言与发现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在1930年代，科学家们基于核反应和粒子物理的深入研究，预言了中微子的存在。直到1956年，通过核反应堆实验首次直接观测到中微子。</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中微子理论的发展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随着对宇宙射线和粒子加速器的研究，中微子理论不断丰富和完善。它不仅解释了宇宙中的许多现象，还成为高能物理学的重要研究对象。</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实验验证突破</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实验验证突破</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中微子探测实验取得重大进展，通过精密设备成功捕捉到中微子信号，验证了其存在和特性。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关键技术突破</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实验中使用了先进的探测器和数据分析技术，突破了传统方法的限制，实现了对中微子的精确测量。</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科学意义与影响</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这一突破不仅加深了对中微子的理解，也为宇宙学、粒子物理学等领域的进一步研究提供了重要数据支持。</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4918</Words>
  <Application>WPS 演示</Application>
  <PresentationFormat>全屏显示(4:3)</PresentationFormat>
  <Paragraphs>396</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2025-10-09T10:41:00Z</dcterms:created>
  <dcterms:modified xsi:type="dcterms:W3CDTF">2025-10-09T10:41:18Z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FD3A235992FA4B59A34E8A546B146D4B_12</vt:lpwstr>
  </property>
  <property fmtid="{D5CDD505-2E9C-101B-9397-08002B2CF9AE}" pid="3" name="KSOProductBuildVer">
    <vt:lpwstr>2052-12.1.0.22529</vt:lpwstr>
  </property>
</Properties>
</file>